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15"/>
  </p:notesMasterIdLst>
  <p:handoutMasterIdLst>
    <p:handoutMasterId r:id="rId16"/>
  </p:handoutMasterIdLst>
  <p:sldIdLst>
    <p:sldId id="462" r:id="rId9"/>
    <p:sldId id="758" r:id="rId10"/>
    <p:sldId id="614" r:id="rId11"/>
    <p:sldId id="760" r:id="rId12"/>
    <p:sldId id="759" r:id="rId13"/>
    <p:sldId id="761" r:id="rId14"/>
  </p:sldIdLst>
  <p:sldSz cx="12192000" cy="6858000"/>
  <p:notesSz cx="6865938" cy="9994900"/>
  <p:custDataLst>
    <p:tags r:id="rId17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DD3950-24BA-7F4D-A611-3579635766B1}" v="15" dt="2020-09-28T08:49:55.9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6"/>
  </p:normalViewPr>
  <p:slideViewPr>
    <p:cSldViewPr snapToGrid="0" snapToObjects="1">
      <p:cViewPr varScale="1">
        <p:scale>
          <a:sx n="84" d="100"/>
          <a:sy n="84" d="100"/>
        </p:scale>
        <p:origin x="110" y="835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ler, Michelle" userId="269c6baa-3bea-43e2-b302-c27845c1a42b" providerId="ADAL" clId="{2ADD3950-24BA-7F4D-A611-3579635766B1}"/>
    <pc:docChg chg="undo custSel addSld modSld">
      <pc:chgData name="Waller, Michelle" userId="269c6baa-3bea-43e2-b302-c27845c1a42b" providerId="ADAL" clId="{2ADD3950-24BA-7F4D-A611-3579635766B1}" dt="2020-09-28T08:52:20.869" v="279" actId="1035"/>
      <pc:docMkLst>
        <pc:docMk/>
      </pc:docMkLst>
      <pc:sldChg chg="modSp mod modClrScheme chgLayout">
        <pc:chgData name="Waller, Michelle" userId="269c6baa-3bea-43e2-b302-c27845c1a42b" providerId="ADAL" clId="{2ADD3950-24BA-7F4D-A611-3579635766B1}" dt="2020-09-24T10:05:10.086" v="108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2ADD3950-24BA-7F4D-A611-3579635766B1}" dt="2020-09-24T10:05:10.086" v="10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2ADD3950-24BA-7F4D-A611-3579635766B1}" dt="2020-09-24T10:05:10.086" v="108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mod">
        <pc:chgData name="Waller, Michelle" userId="269c6baa-3bea-43e2-b302-c27845c1a42b" providerId="ADAL" clId="{2ADD3950-24BA-7F4D-A611-3579635766B1}" dt="2020-09-28T08:43:33.593" v="118" actId="478"/>
        <pc:sldMkLst>
          <pc:docMk/>
          <pc:sldMk cId="3329272137" sldId="614"/>
        </pc:sldMkLst>
        <pc:spChg chg="mod">
          <ac:chgData name="Waller, Michelle" userId="269c6baa-3bea-43e2-b302-c27845c1a42b" providerId="ADAL" clId="{2ADD3950-24BA-7F4D-A611-3579635766B1}" dt="2020-09-24T09:13:19.940" v="21" actId="948"/>
          <ac:spMkLst>
            <pc:docMk/>
            <pc:sldMk cId="3329272137" sldId="614"/>
            <ac:spMk id="2" creationId="{00000000-0000-0000-0000-000000000000}"/>
          </ac:spMkLst>
        </pc:spChg>
        <pc:spChg chg="del">
          <ac:chgData name="Waller, Michelle" userId="269c6baa-3bea-43e2-b302-c27845c1a42b" providerId="ADAL" clId="{2ADD3950-24BA-7F4D-A611-3579635766B1}" dt="2020-09-28T08:43:32.497" v="117" actId="478"/>
          <ac:spMkLst>
            <pc:docMk/>
            <pc:sldMk cId="3329272137" sldId="614"/>
            <ac:spMk id="7" creationId="{6341C0E9-CFB2-1C42-85FA-3EE8457BC948}"/>
          </ac:spMkLst>
        </pc:spChg>
        <pc:picChg chg="add del mod">
          <ac:chgData name="Waller, Michelle" userId="269c6baa-3bea-43e2-b302-c27845c1a42b" providerId="ADAL" clId="{2ADD3950-24BA-7F4D-A611-3579635766B1}" dt="2020-09-28T08:43:29.659" v="116" actId="478"/>
          <ac:picMkLst>
            <pc:docMk/>
            <pc:sldMk cId="3329272137" sldId="614"/>
            <ac:picMk id="4" creationId="{AA6D9D5F-4001-8940-8F96-F2BC9292DECB}"/>
          </ac:picMkLst>
        </pc:picChg>
        <pc:picChg chg="del mod">
          <ac:chgData name="Waller, Michelle" userId="269c6baa-3bea-43e2-b302-c27845c1a42b" providerId="ADAL" clId="{2ADD3950-24BA-7F4D-A611-3579635766B1}" dt="2020-09-28T08:43:33.593" v="118" actId="478"/>
          <ac:picMkLst>
            <pc:docMk/>
            <pc:sldMk cId="3329272137" sldId="614"/>
            <ac:picMk id="6" creationId="{A02CE0BA-3C18-FF43-A7EB-2402D9FA86FB}"/>
          </ac:picMkLst>
        </pc:picChg>
      </pc:sldChg>
      <pc:sldChg chg="modSp mod modClrScheme chgLayout">
        <pc:chgData name="Waller, Michelle" userId="269c6baa-3bea-43e2-b302-c27845c1a42b" providerId="ADAL" clId="{2ADD3950-24BA-7F4D-A611-3579635766B1}" dt="2020-09-24T09:34:00.079" v="107" actId="20577"/>
        <pc:sldMkLst>
          <pc:docMk/>
          <pc:sldMk cId="1116385079" sldId="758"/>
        </pc:sldMkLst>
        <pc:spChg chg="mod ord">
          <ac:chgData name="Waller, Michelle" userId="269c6baa-3bea-43e2-b302-c27845c1a42b" providerId="ADAL" clId="{2ADD3950-24BA-7F4D-A611-3579635766B1}" dt="2020-09-23T14:45:17.298" v="18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2ADD3950-24BA-7F4D-A611-3579635766B1}" dt="2020-09-23T15:35:41.474" v="20" actId="2711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2ADD3950-24BA-7F4D-A611-3579635766B1}" dt="2020-09-24T09:34:00.079" v="107" actId="20577"/>
          <ac:spMkLst>
            <pc:docMk/>
            <pc:sldMk cId="1116385079" sldId="758"/>
            <ac:spMk id="9" creationId="{28BFD558-7C1A-3A4A-8CE5-9F2C19E807EE}"/>
          </ac:spMkLst>
        </pc:spChg>
      </pc:sldChg>
      <pc:sldChg chg="delSp modSp mod">
        <pc:chgData name="Waller, Michelle" userId="269c6baa-3bea-43e2-b302-c27845c1a42b" providerId="ADAL" clId="{2ADD3950-24BA-7F4D-A611-3579635766B1}" dt="2020-09-28T08:45:01.530" v="124" actId="478"/>
        <pc:sldMkLst>
          <pc:docMk/>
          <pc:sldMk cId="695633816" sldId="759"/>
        </pc:sldMkLst>
        <pc:spChg chg="mod">
          <ac:chgData name="Waller, Michelle" userId="269c6baa-3bea-43e2-b302-c27845c1a42b" providerId="ADAL" clId="{2ADD3950-24BA-7F4D-A611-3579635766B1}" dt="2020-09-24T09:13:40.267" v="22" actId="948"/>
          <ac:spMkLst>
            <pc:docMk/>
            <pc:sldMk cId="695633816" sldId="759"/>
            <ac:spMk id="2" creationId="{00000000-0000-0000-0000-000000000000}"/>
          </ac:spMkLst>
        </pc:spChg>
        <pc:spChg chg="del">
          <ac:chgData name="Waller, Michelle" userId="269c6baa-3bea-43e2-b302-c27845c1a42b" providerId="ADAL" clId="{2ADD3950-24BA-7F4D-A611-3579635766B1}" dt="2020-09-28T08:45:01.530" v="124" actId="478"/>
          <ac:spMkLst>
            <pc:docMk/>
            <pc:sldMk cId="695633816" sldId="759"/>
            <ac:spMk id="3" creationId="{40289039-7645-5E42-8664-D33ED4E38EBB}"/>
          </ac:spMkLst>
        </pc:spChg>
        <pc:picChg chg="del">
          <ac:chgData name="Waller, Michelle" userId="269c6baa-3bea-43e2-b302-c27845c1a42b" providerId="ADAL" clId="{2ADD3950-24BA-7F4D-A611-3579635766B1}" dt="2020-09-28T08:44:59.648" v="123" actId="478"/>
          <ac:picMkLst>
            <pc:docMk/>
            <pc:sldMk cId="695633816" sldId="759"/>
            <ac:picMk id="7" creationId="{786E2BF0-E11D-8047-B7F7-A814E4199C5F}"/>
          </ac:picMkLst>
        </pc:picChg>
      </pc:sldChg>
      <pc:sldChg chg="addSp delSp modSp add mod">
        <pc:chgData name="Waller, Michelle" userId="269c6baa-3bea-43e2-b302-c27845c1a42b" providerId="ADAL" clId="{2ADD3950-24BA-7F4D-A611-3579635766B1}" dt="2020-09-28T08:50:49.710" v="225" actId="1038"/>
        <pc:sldMkLst>
          <pc:docMk/>
          <pc:sldMk cId="2045039374" sldId="760"/>
        </pc:sldMkLst>
        <pc:spChg chg="mod">
          <ac:chgData name="Waller, Michelle" userId="269c6baa-3bea-43e2-b302-c27845c1a42b" providerId="ADAL" clId="{2ADD3950-24BA-7F4D-A611-3579635766B1}" dt="2020-09-28T08:43:51.499" v="121" actId="20577"/>
          <ac:spMkLst>
            <pc:docMk/>
            <pc:sldMk cId="2045039374" sldId="760"/>
            <ac:spMk id="2" creationId="{00000000-0000-0000-0000-000000000000}"/>
          </ac:spMkLst>
        </pc:spChg>
        <pc:spChg chg="del">
          <ac:chgData name="Waller, Michelle" userId="269c6baa-3bea-43e2-b302-c27845c1a42b" providerId="ADAL" clId="{2ADD3950-24BA-7F4D-A611-3579635766B1}" dt="2020-09-28T08:43:54.463" v="122" actId="478"/>
          <ac:spMkLst>
            <pc:docMk/>
            <pc:sldMk cId="2045039374" sldId="760"/>
            <ac:spMk id="7" creationId="{6341C0E9-CFB2-1C42-85FA-3EE8457BC948}"/>
          </ac:spMkLst>
        </pc:spChg>
        <pc:picChg chg="mod">
          <ac:chgData name="Waller, Michelle" userId="269c6baa-3bea-43e2-b302-c27845c1a42b" providerId="ADAL" clId="{2ADD3950-24BA-7F4D-A611-3579635766B1}" dt="2020-09-28T08:50:49.710" v="225" actId="1038"/>
          <ac:picMkLst>
            <pc:docMk/>
            <pc:sldMk cId="2045039374" sldId="760"/>
            <ac:picMk id="4" creationId="{AA6D9D5F-4001-8940-8F96-F2BC9292DECB}"/>
          </ac:picMkLst>
        </pc:picChg>
        <pc:picChg chg="del">
          <ac:chgData name="Waller, Michelle" userId="269c6baa-3bea-43e2-b302-c27845c1a42b" providerId="ADAL" clId="{2ADD3950-24BA-7F4D-A611-3579635766B1}" dt="2020-09-28T08:43:39.053" v="119" actId="478"/>
          <ac:picMkLst>
            <pc:docMk/>
            <pc:sldMk cId="2045039374" sldId="760"/>
            <ac:picMk id="6" creationId="{A02CE0BA-3C18-FF43-A7EB-2402D9FA86FB}"/>
          </ac:picMkLst>
        </pc:picChg>
        <pc:picChg chg="add del mod">
          <ac:chgData name="Waller, Michelle" userId="269c6baa-3bea-43e2-b302-c27845c1a42b" providerId="ADAL" clId="{2ADD3950-24BA-7F4D-A611-3579635766B1}" dt="2020-09-28T08:48:53.048" v="137" actId="21"/>
          <ac:picMkLst>
            <pc:docMk/>
            <pc:sldMk cId="2045039374" sldId="760"/>
            <ac:picMk id="8" creationId="{957EE7C2-8A72-364C-BC6B-7B7BA610FEE5}"/>
          </ac:picMkLst>
        </pc:picChg>
        <pc:picChg chg="add del mod">
          <ac:chgData name="Waller, Michelle" userId="269c6baa-3bea-43e2-b302-c27845c1a42b" providerId="ADAL" clId="{2ADD3950-24BA-7F4D-A611-3579635766B1}" dt="2020-09-28T08:49:53.649" v="180" actId="21"/>
          <ac:picMkLst>
            <pc:docMk/>
            <pc:sldMk cId="2045039374" sldId="760"/>
            <ac:picMk id="9" creationId="{728D7B4A-9D2D-0F4D-9CD9-9BF88E2FA892}"/>
          </ac:picMkLst>
        </pc:picChg>
      </pc:sldChg>
      <pc:sldChg chg="addSp delSp modSp add mod">
        <pc:chgData name="Waller, Michelle" userId="269c6baa-3bea-43e2-b302-c27845c1a42b" providerId="ADAL" clId="{2ADD3950-24BA-7F4D-A611-3579635766B1}" dt="2020-09-28T08:52:20.869" v="279" actId="1035"/>
        <pc:sldMkLst>
          <pc:docMk/>
          <pc:sldMk cId="791115363" sldId="761"/>
        </pc:sldMkLst>
        <pc:spChg chg="mod">
          <ac:chgData name="Waller, Michelle" userId="269c6baa-3bea-43e2-b302-c27845c1a42b" providerId="ADAL" clId="{2ADD3950-24BA-7F4D-A611-3579635766B1}" dt="2020-09-28T08:48:12.521" v="127" actId="5793"/>
          <ac:spMkLst>
            <pc:docMk/>
            <pc:sldMk cId="791115363" sldId="761"/>
            <ac:spMk id="2" creationId="{00000000-0000-0000-0000-000000000000}"/>
          </ac:spMkLst>
        </pc:spChg>
        <pc:picChg chg="add del mod">
          <ac:chgData name="Waller, Michelle" userId="269c6baa-3bea-43e2-b302-c27845c1a42b" providerId="ADAL" clId="{2ADD3950-24BA-7F4D-A611-3579635766B1}" dt="2020-09-28T08:48:56.289" v="138" actId="478"/>
          <ac:picMkLst>
            <pc:docMk/>
            <pc:sldMk cId="791115363" sldId="761"/>
            <ac:picMk id="4" creationId="{313A8C5B-FBF6-304D-AADA-0304AA3B69F7}"/>
          </ac:picMkLst>
        </pc:picChg>
        <pc:picChg chg="add del mod">
          <ac:chgData name="Waller, Michelle" userId="269c6baa-3bea-43e2-b302-c27845c1a42b" providerId="ADAL" clId="{2ADD3950-24BA-7F4D-A611-3579635766B1}" dt="2020-09-28T08:49:15.216" v="172" actId="21"/>
          <ac:picMkLst>
            <pc:docMk/>
            <pc:sldMk cId="791115363" sldId="761"/>
            <ac:picMk id="6" creationId="{30731161-80A2-4D41-B2ED-927471D04302}"/>
          </ac:picMkLst>
        </pc:picChg>
        <pc:picChg chg="add mod">
          <ac:chgData name="Waller, Michelle" userId="269c6baa-3bea-43e2-b302-c27845c1a42b" providerId="ADAL" clId="{2ADD3950-24BA-7F4D-A611-3579635766B1}" dt="2020-09-28T08:52:20.869" v="279" actId="1035"/>
          <ac:picMkLst>
            <pc:docMk/>
            <pc:sldMk cId="791115363" sldId="761"/>
            <ac:picMk id="7" creationId="{883F6729-B3E7-644F-97CF-C770FDB8E602}"/>
          </ac:picMkLst>
        </pc:picChg>
      </pc:sldChg>
    </pc:docChg>
  </pc:docChgLst>
  <pc:docChgLst>
    <pc:chgData name="Foppa, Pedro" userId="78b15ebb-14ab-45f0-97b3-f50a9b67ce6d" providerId="ADAL" clId="{272B8FC1-575B-2D42-988B-7A0BE7D5428E}"/>
    <pc:docChg chg="undo redo custSel addSld delSld modSld addMainMaster delMainMaster modMainMaster">
      <pc:chgData name="Foppa, Pedro" userId="78b15ebb-14ab-45f0-97b3-f50a9b67ce6d" providerId="ADAL" clId="{272B8FC1-575B-2D42-988B-7A0BE7D5428E}" dt="2020-09-22T14:08:04.648" v="214" actId="700"/>
      <pc:docMkLst>
        <pc:docMk/>
      </pc:docMkLst>
      <pc:sldChg chg="addSp delSp modSp mod modClrScheme chgLayout">
        <pc:chgData name="Foppa, Pedro" userId="78b15ebb-14ab-45f0-97b3-f50a9b67ce6d" providerId="ADAL" clId="{272B8FC1-575B-2D42-988B-7A0BE7D5428E}" dt="2020-07-20T12:30:18.397" v="207" actId="20577"/>
        <pc:sldMkLst>
          <pc:docMk/>
          <pc:sldMk cId="1112600258" sldId="462"/>
        </pc:sldMkLst>
        <pc:spChg chg="mod ord">
          <ac:chgData name="Foppa, Pedro" userId="78b15ebb-14ab-45f0-97b3-f50a9b67ce6d" providerId="ADAL" clId="{272B8FC1-575B-2D42-988B-7A0BE7D5428E}" dt="2020-06-12T11:54:22.509" v="2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7-20T12:30:18.397" v="207" actId="20577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6" creationId="{3C61F04B-853B-3F47-82CA-C399D0E5485E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7" creationId="{345AFC2E-B91C-6F48-A107-C1E3E423B5AA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8" creationId="{F7578583-6075-9246-B6CB-55C272D15E33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9" creationId="{7EE82609-21DE-1D4E-9399-C0081406A756}"/>
          </ac:spMkLst>
        </pc:spChg>
        <pc:picChg chg="del">
          <ac:chgData name="Foppa, Pedro" userId="78b15ebb-14ab-45f0-97b3-f50a9b67ce6d" providerId="ADAL" clId="{272B8FC1-575B-2D42-988B-7A0BE7D5428E}" dt="2020-06-12T11:52:58.280" v="8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addSp delSp modSp del">
        <pc:chgData name="Foppa, Pedro" userId="78b15ebb-14ab-45f0-97b3-f50a9b67ce6d" providerId="ADAL" clId="{272B8FC1-575B-2D42-988B-7A0BE7D5428E}" dt="2020-06-30T14:25:22.031" v="184"/>
        <pc:sldMkLst>
          <pc:docMk/>
          <pc:sldMk cId="1592991364" sldId="612"/>
        </pc:sldMkLst>
        <pc:spChg chg="add del mod">
          <ac:chgData name="Foppa, Pedro" userId="78b15ebb-14ab-45f0-97b3-f50a9b67ce6d" providerId="ADAL" clId="{272B8FC1-575B-2D42-988B-7A0BE7D5428E}" dt="2020-06-30T14:25:15.909" v="183" actId="767"/>
          <ac:spMkLst>
            <pc:docMk/>
            <pc:sldMk cId="1592991364" sldId="612"/>
            <ac:spMk id="2" creationId="{0A439E71-45DA-1F42-871C-DDC89AA861CD}"/>
          </ac:spMkLst>
        </pc:spChg>
        <pc:spChg chg="add del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3" creationId="{4C133386-7D7F-044C-A91C-8CF87AF871BC}"/>
          </ac:spMkLst>
        </pc:spChg>
        <pc:spChg chg="add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4" creationId="{3E3D40BF-0AC5-FD49-B2FA-DBD7D6A07866}"/>
          </ac:spMkLst>
        </pc:spChg>
        <pc:spChg chg="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085" v="0" actId="2696"/>
        <pc:sldMkLst>
          <pc:docMk/>
          <pc:sldMk cId="173039075" sldId="613"/>
        </pc:sldMkLst>
      </pc:sldChg>
      <pc:sldChg chg="modSp del mod modClrScheme chgLayout">
        <pc:chgData name="Foppa, Pedro" userId="78b15ebb-14ab-45f0-97b3-f50a9b67ce6d" providerId="ADAL" clId="{272B8FC1-575B-2D42-988B-7A0BE7D5428E}" dt="2020-09-22T14:07:10.060" v="211" actId="700"/>
        <pc:sldMkLst>
          <pc:docMk/>
          <pc:sldMk cId="3329272137" sldId="614"/>
        </pc:sldMkLst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120" v="2" actId="2696"/>
        <pc:sldMkLst>
          <pc:docMk/>
          <pc:sldMk cId="1258270248" sldId="616"/>
        </pc:sldMkLst>
      </pc:sldChg>
      <pc:sldChg chg="del">
        <pc:chgData name="Foppa, Pedro" userId="78b15ebb-14ab-45f0-97b3-f50a9b67ce6d" providerId="ADAL" clId="{272B8FC1-575B-2D42-988B-7A0BE7D5428E}" dt="2020-06-12T11:52:45.130" v="3" actId="2696"/>
        <pc:sldMkLst>
          <pc:docMk/>
          <pc:sldMk cId="3031212613" sldId="617"/>
        </pc:sldMkLst>
      </pc:sldChg>
      <pc:sldChg chg="del">
        <pc:chgData name="Foppa, Pedro" userId="78b15ebb-14ab-45f0-97b3-f50a9b67ce6d" providerId="ADAL" clId="{272B8FC1-575B-2D42-988B-7A0BE7D5428E}" dt="2020-06-12T11:52:45.140" v="4" actId="2696"/>
        <pc:sldMkLst>
          <pc:docMk/>
          <pc:sldMk cId="3727644893" sldId="618"/>
        </pc:sldMkLst>
      </pc:sldChg>
      <pc:sldChg chg="addSp delSp modSp del">
        <pc:chgData name="Foppa, Pedro" userId="78b15ebb-14ab-45f0-97b3-f50a9b67ce6d" providerId="ADAL" clId="{272B8FC1-575B-2D42-988B-7A0BE7D5428E}" dt="2020-06-16T10:16:57.586" v="151" actId="2696"/>
        <pc:sldMkLst>
          <pc:docMk/>
          <pc:sldMk cId="2277730531" sldId="750"/>
        </pc:sldMkLst>
        <pc:spChg chg="mod">
          <ac:chgData name="Foppa, Pedro" userId="78b15ebb-14ab-45f0-97b3-f50a9b67ce6d" providerId="ADAL" clId="{272B8FC1-575B-2D42-988B-7A0BE7D5428E}" dt="2020-06-16T10:13:58.669" v="92" actId="1076"/>
          <ac:spMkLst>
            <pc:docMk/>
            <pc:sldMk cId="2277730531" sldId="750"/>
            <ac:spMk id="2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6T10:14:07.354" v="98" actId="767"/>
          <ac:spMkLst>
            <pc:docMk/>
            <pc:sldMk cId="2277730531" sldId="750"/>
            <ac:spMk id="3" creationId="{1AC04E93-6195-4A40-A91F-895398F7D85E}"/>
          </ac:spMkLst>
        </pc:spChg>
        <pc:spChg chg="mod">
          <ac:chgData name="Foppa, Pedro" userId="78b15ebb-14ab-45f0-97b3-f50a9b67ce6d" providerId="ADAL" clId="{272B8FC1-575B-2D42-988B-7A0BE7D5428E}" dt="2020-06-16T10:14:06.609" v="96" actId="20577"/>
          <ac:spMkLst>
            <pc:docMk/>
            <pc:sldMk cId="2277730531" sldId="750"/>
            <ac:spMk id="5" creationId="{00000000-0000-0000-0000-000000000000}"/>
          </ac:spMkLst>
        </pc:spChg>
      </pc:sldChg>
      <pc:sldChg chg="new del">
        <pc:chgData name="Foppa, Pedro" userId="78b15ebb-14ab-45f0-97b3-f50a9b67ce6d" providerId="ADAL" clId="{272B8FC1-575B-2D42-988B-7A0BE7D5428E}" dt="2020-06-16T10:14:44.225" v="105" actId="2696"/>
        <pc:sldMkLst>
          <pc:docMk/>
          <pc:sldMk cId="910931568" sldId="751"/>
        </pc:sldMkLst>
      </pc:sldChg>
      <pc:sldChg chg="addSp delSp modSp new mod modClrScheme chgLayout">
        <pc:chgData name="Foppa, Pedro" userId="78b15ebb-14ab-45f0-97b3-f50a9b67ce6d" providerId="ADAL" clId="{272B8FC1-575B-2D42-988B-7A0BE7D5428E}" dt="2020-09-22T14:08:04.648" v="214" actId="700"/>
        <pc:sldMkLst>
          <pc:docMk/>
          <pc:sldMk cId="2191652147" sldId="751"/>
        </pc:sldMkLst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2" creationId="{5BA585AA-B262-824C-96EB-6C08247F390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3" creationId="{164194CE-01AC-3E45-8282-C8DABF755C4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4" creationId="{1A19BAC8-538F-4F4E-9803-1A454C6A4339}"/>
          </ac:spMkLst>
        </pc:spChg>
      </pc:sldChg>
      <pc:sldChg chg="new del">
        <pc:chgData name="Foppa, Pedro" userId="78b15ebb-14ab-45f0-97b3-f50a9b67ce6d" providerId="ADAL" clId="{272B8FC1-575B-2D42-988B-7A0BE7D5428E}" dt="2020-06-16T10:18:12.036" v="174" actId="2696"/>
        <pc:sldMkLst>
          <pc:docMk/>
          <pc:sldMk cId="45266042" sldId="752"/>
        </pc:sldMkLst>
      </pc:sldChg>
      <pc:sldChg chg="new del mod modClrScheme chgLayout">
        <pc:chgData name="Foppa, Pedro" userId="78b15ebb-14ab-45f0-97b3-f50a9b67ce6d" providerId="ADAL" clId="{272B8FC1-575B-2D42-988B-7A0BE7D5428E}" dt="2020-06-16T10:18:31.042" v="179" actId="2696"/>
        <pc:sldMkLst>
          <pc:docMk/>
          <pc:sldMk cId="1012584205" sldId="752"/>
        </pc:sldMkLst>
      </pc:sldChg>
      <pc:sldMasterChg chg="add del addSldLayout delSldLayout modSldLayout">
        <pc:chgData name="Foppa, Pedro" userId="78b15ebb-14ab-45f0-97b3-f50a9b67ce6d" providerId="ADAL" clId="{272B8FC1-575B-2D42-988B-7A0BE7D5428E}" dt="2020-06-16T10:17:13.839" v="154"/>
        <pc:sldMasterMkLst>
          <pc:docMk/>
          <pc:sldMasterMk cId="300464794" sldId="2147483648"/>
        </pc:sldMasterMkLst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7:13.839" v="154"/>
          <pc:sldLayoutMkLst>
            <pc:docMk/>
            <pc:sldMasterMk cId="300464794" sldId="2147483648"/>
            <pc:sldLayoutMk cId="368905433" sldId="2147484333"/>
          </pc:sldLayoutMkLst>
          <pc:spChg chg="del">
            <ac:chgData name="Foppa, Pedro" userId="78b15ebb-14ab-45f0-97b3-f50a9b67ce6d" providerId="ADAL" clId="{272B8FC1-575B-2D42-988B-7A0BE7D5428E}" dt="2020-06-16T10:17:11.214" v="152" actId="478"/>
            <ac:spMkLst>
              <pc:docMk/>
              <pc:sldMasterMk cId="300464794" sldId="2147483648"/>
              <pc:sldLayoutMk cId="368905433" sldId="214748433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13.504" v="153" actId="478"/>
            <ac:spMkLst>
              <pc:docMk/>
              <pc:sldMasterMk cId="300464794" sldId="2147483648"/>
              <pc:sldLayoutMk cId="368905433" sldId="2147484333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0" creationId="{17F25977-2A6E-5145-88F9-CD120C50E0D7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1" creationId="{C213F3E8-EBA2-2742-9898-726D280D25C7}"/>
            </ac:spMkLst>
          </pc:sp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6:43.924" v="149"/>
          <pc:sldLayoutMkLst>
            <pc:docMk/>
            <pc:sldMasterMk cId="300464794" sldId="2147483648"/>
            <pc:sldLayoutMk cId="196910092" sldId="2147484341"/>
          </pc:sldLayoutMkLst>
          <pc:spChg chg="add del">
            <ac:chgData name="Foppa, Pedro" userId="78b15ebb-14ab-45f0-97b3-f50a9b67ce6d" providerId="ADAL" clId="{272B8FC1-575B-2D42-988B-7A0BE7D5428E}" dt="2020-06-16T10:14:21.406" v="100" actId="478"/>
            <ac:spMkLst>
              <pc:docMk/>
              <pc:sldMasterMk cId="300464794" sldId="2147483648"/>
              <pc:sldLayoutMk cId="196910092" sldId="2147484341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272B8FC1-575B-2D42-988B-7A0BE7D5428E}" dt="2020-06-16T10:16:06.952" v="139"/>
            <ac:spMkLst>
              <pc:docMk/>
              <pc:sldMasterMk cId="300464794" sldId="2147483648"/>
              <pc:sldLayoutMk cId="196910092" sldId="2147484341"/>
              <ac:spMk id="3" creationId="{E9FCC132-F9A9-5540-A69F-A3A20B802DDF}"/>
            </ac:spMkLst>
          </pc:spChg>
          <pc:spChg chg="add del mod">
            <ac:chgData name="Foppa, Pedro" userId="78b15ebb-14ab-45f0-97b3-f50a9b67ce6d" providerId="ADAL" clId="{272B8FC1-575B-2D42-988B-7A0BE7D5428E}" dt="2020-06-16T10:16:40.235" v="147"/>
            <ac:spMkLst>
              <pc:docMk/>
              <pc:sldMasterMk cId="300464794" sldId="2147483648"/>
              <pc:sldLayoutMk cId="196910092" sldId="2147484341"/>
              <ac:spMk id="5" creationId="{941C76C7-AB57-CD44-B650-DF02B7DD43E9}"/>
            </ac:spMkLst>
          </pc:spChg>
          <pc:spChg chg="add del">
            <ac:chgData name="Foppa, Pedro" userId="78b15ebb-14ab-45f0-97b3-f50a9b67ce6d" providerId="ADAL" clId="{272B8FC1-575B-2D42-988B-7A0BE7D5428E}" dt="2020-06-16T10:14:22.665" v="101" actId="478"/>
            <ac:spMkLst>
              <pc:docMk/>
              <pc:sldMasterMk cId="300464794" sldId="2147483648"/>
              <pc:sldLayoutMk cId="196910092" sldId="2147484341"/>
              <ac:spMk id="8" creationId="{00000000-0000-0000-0000-000000000000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0" creationId="{A097ECBB-D0AA-C04D-B9DB-B7B9BBDD9314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1" creationId="{FAA787A3-24ED-3F43-8C0A-897E718AF77B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2" creationId="{85A5F909-AC00-ED4E-8DB9-C49FAC1FF2A5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3" creationId="{8CCF440B-D69A-A841-9ED2-66732BBD5397}"/>
            </ac:spMkLst>
          </pc:spChg>
          <pc:spChg chg="add del mod">
            <ac:chgData name="Foppa, Pedro" userId="78b15ebb-14ab-45f0-97b3-f50a9b67ce6d" providerId="ADAL" clId="{272B8FC1-575B-2D42-988B-7A0BE7D5428E}" dt="2020-06-16T10:16:08.457" v="140" actId="478"/>
            <ac:spMkLst>
              <pc:docMk/>
              <pc:sldMasterMk cId="300464794" sldId="2147483648"/>
              <pc:sldLayoutMk cId="196910092" sldId="2147484341"/>
              <ac:spMk id="14" creationId="{F1AC7BC7-83BB-E64A-9972-0DD957F1443C}"/>
            </ac:spMkLst>
          </pc:spChg>
          <pc:spChg chg="add del mod">
            <ac:chgData name="Foppa, Pedro" userId="78b15ebb-14ab-45f0-97b3-f50a9b67ce6d" providerId="ADAL" clId="{272B8FC1-575B-2D42-988B-7A0BE7D5428E}" dt="2020-06-16T10:16:43.132" v="148" actId="478"/>
            <ac:spMkLst>
              <pc:docMk/>
              <pc:sldMasterMk cId="300464794" sldId="2147483648"/>
              <pc:sldLayoutMk cId="196910092" sldId="2147484341"/>
              <ac:spMk id="15" creationId="{324C64E1-1BBF-2446-8CC8-78E0814D3ECE}"/>
            </ac:spMkLst>
          </pc:spChg>
          <pc:spChg chg="add mod">
            <ac:chgData name="Foppa, Pedro" userId="78b15ebb-14ab-45f0-97b3-f50a9b67ce6d" providerId="ADAL" clId="{272B8FC1-575B-2D42-988B-7A0BE7D5428E}" dt="2020-06-16T10:16:10.175" v="141"/>
            <ac:spMkLst>
              <pc:docMk/>
              <pc:sldMasterMk cId="300464794" sldId="2147483648"/>
              <pc:sldLayoutMk cId="196910092" sldId="2147484341"/>
              <ac:spMk id="17" creationId="{F40F117A-8029-1046-B154-5F6DC38A0EC1}"/>
            </ac:spMkLst>
          </pc:spChg>
          <pc:spChg chg="add mod">
            <ac:chgData name="Foppa, Pedro" userId="78b15ebb-14ab-45f0-97b3-f50a9b67ce6d" providerId="ADAL" clId="{272B8FC1-575B-2D42-988B-7A0BE7D5428E}" dt="2020-06-16T10:16:43.924" v="149"/>
            <ac:spMkLst>
              <pc:docMk/>
              <pc:sldMasterMk cId="300464794" sldId="2147483648"/>
              <pc:sldLayoutMk cId="196910092" sldId="2147484341"/>
              <ac:spMk id="19" creationId="{7730DEBB-F3C8-2B49-98FA-67CD17896A82}"/>
            </ac:spMkLst>
          </pc:spChg>
          <pc:picChg chg="mod">
            <ac:chgData name="Foppa, Pedro" userId="78b15ebb-14ab-45f0-97b3-f50a9b67ce6d" providerId="ADAL" clId="{272B8FC1-575B-2D42-988B-7A0BE7D5428E}" dt="2020-06-16T10:15:46.038" v="129" actId="1076"/>
            <ac:picMkLst>
              <pc:docMk/>
              <pc:sldMasterMk cId="300464794" sldId="2147483648"/>
              <pc:sldLayoutMk cId="196910092" sldId="2147484341"/>
              <ac:picMk id="7" creationId="{1CCEA50D-6782-1444-BB85-3E86FC05CB18}"/>
            </ac:picMkLst>
          </pc:pic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058105461" sldId="2147484376"/>
          </pc:sldLayoutMkLst>
        </pc:sldLayoutChg>
      </pc:sldMasterChg>
      <pc:sldMasterChg chg="modSldLayout">
        <pc:chgData name="Foppa, Pedro" userId="78b15ebb-14ab-45f0-97b3-f50a9b67ce6d" providerId="ADAL" clId="{272B8FC1-575B-2D42-988B-7A0BE7D5428E}" dt="2020-06-30T14:25:39.539" v="186"/>
        <pc:sldMasterMkLst>
          <pc:docMk/>
          <pc:sldMasterMk cId="3315793142" sldId="2147483877"/>
        </pc:sldMasterMkLst>
        <pc:sldLayoutChg chg="addSp delSp modSp">
          <pc:chgData name="Foppa, Pedro" userId="78b15ebb-14ab-45f0-97b3-f50a9b67ce6d" providerId="ADAL" clId="{272B8FC1-575B-2D42-988B-7A0BE7D5428E}" dt="2020-06-30T14:25:39.539" v="186"/>
          <pc:sldLayoutMkLst>
            <pc:docMk/>
            <pc:sldMasterMk cId="3315793142" sldId="2147483877"/>
            <pc:sldLayoutMk cId="3069407022" sldId="2147484342"/>
          </pc:sldLayoutMkLst>
          <pc:spChg chg="del">
            <ac:chgData name="Foppa, Pedro" userId="78b15ebb-14ab-45f0-97b3-f50a9b67ce6d" providerId="ADAL" clId="{272B8FC1-575B-2D42-988B-7A0BE7D5428E}" dt="2020-06-30T14:25:39.273" v="185" actId="478"/>
            <ac:spMkLst>
              <pc:docMk/>
              <pc:sldMasterMk cId="3315793142" sldId="2147483877"/>
              <pc:sldLayoutMk cId="3069407022" sldId="2147484342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39.539" v="186"/>
            <ac:spMkLst>
              <pc:docMk/>
              <pc:sldMasterMk cId="3315793142" sldId="2147483877"/>
              <pc:sldLayoutMk cId="3069407022" sldId="2147484342"/>
              <ac:spMk id="6" creationId="{0948F714-4D77-CD42-BD58-84592393B6D2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3.529" v="157"/>
          <pc:sldLayoutMkLst>
            <pc:docMk/>
            <pc:sldMasterMk cId="3315793142" sldId="2147483877"/>
            <pc:sldLayoutMk cId="4277879548" sldId="2147484374"/>
          </pc:sldLayoutMkLst>
          <pc:spChg chg="del">
            <ac:chgData name="Foppa, Pedro" userId="78b15ebb-14ab-45f0-97b3-f50a9b67ce6d" providerId="ADAL" clId="{272B8FC1-575B-2D42-988B-7A0BE7D5428E}" dt="2020-06-16T10:17:21.644" v="155" actId="478"/>
            <ac:spMkLst>
              <pc:docMk/>
              <pc:sldMasterMk cId="3315793142" sldId="2147483877"/>
              <pc:sldLayoutMk cId="4277879548" sldId="2147484374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2.658" v="156" actId="478"/>
            <ac:spMkLst>
              <pc:docMk/>
              <pc:sldMasterMk cId="3315793142" sldId="2147483877"/>
              <pc:sldLayoutMk cId="4277879548" sldId="2147484374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1" creationId="{08ED2E95-BD09-4045-B25A-7BA7626B9306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2" creationId="{77D03749-17B2-B34C-9139-D4494B934961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9.686" v="160"/>
          <pc:sldLayoutMkLst>
            <pc:docMk/>
            <pc:sldMasterMk cId="3315793142" sldId="2147483877"/>
            <pc:sldLayoutMk cId="2448593730" sldId="2147484375"/>
          </pc:sldLayoutMkLst>
          <pc:spChg chg="del">
            <ac:chgData name="Foppa, Pedro" userId="78b15ebb-14ab-45f0-97b3-f50a9b67ce6d" providerId="ADAL" clId="{272B8FC1-575B-2D42-988B-7A0BE7D5428E}" dt="2020-06-16T10:17:28.693" v="159" actId="478"/>
            <ac:spMkLst>
              <pc:docMk/>
              <pc:sldMasterMk cId="3315793142" sldId="2147483877"/>
              <pc:sldLayoutMk cId="2448593730" sldId="2147484375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6.422" v="158" actId="478"/>
            <ac:spMkLst>
              <pc:docMk/>
              <pc:sldMasterMk cId="3315793142" sldId="2147483877"/>
              <pc:sldLayoutMk cId="2448593730" sldId="2147484375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0" creationId="{016F167C-D72A-004A-B824-A56F199A7173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1" creationId="{36E36BB6-0DB4-9E4F-8E92-014E36368D6B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5:50.109" v="190"/>
        <pc:sldMasterMkLst>
          <pc:docMk/>
          <pc:sldMasterMk cId="1105970405" sldId="2147483964"/>
        </pc:sldMasterMkLst>
        <pc:sldLayoutChg chg="addSp delSp modSp">
          <pc:chgData name="Foppa, Pedro" userId="78b15ebb-14ab-45f0-97b3-f50a9b67ce6d" providerId="ADAL" clId="{272B8FC1-575B-2D42-988B-7A0BE7D5428E}" dt="2020-06-12T11:58:13.233" v="67"/>
          <pc:sldLayoutMkLst>
            <pc:docMk/>
            <pc:sldMasterMk cId="1105970405" sldId="2147483964"/>
            <pc:sldLayoutMk cId="1964158998" sldId="2147483967"/>
          </pc:sldLayoutMkLst>
          <pc:spChg chg="del">
            <ac:chgData name="Foppa, Pedro" userId="78b15ebb-14ab-45f0-97b3-f50a9b67ce6d" providerId="ADAL" clId="{272B8FC1-575B-2D42-988B-7A0BE7D5428E}" dt="2020-06-12T11:58:12.332" v="66" actId="478"/>
            <ac:spMkLst>
              <pc:docMk/>
              <pc:sldMasterMk cId="1105970405" sldId="2147483964"/>
              <pc:sldLayoutMk cId="1964158998" sldId="2147483967"/>
              <ac:spMk id="9" creationId="{C124B933-57F2-9947-A616-2C48A71959A7}"/>
            </ac:spMkLst>
          </pc:spChg>
          <pc:spChg chg="del">
            <ac:chgData name="Foppa, Pedro" userId="78b15ebb-14ab-45f0-97b3-f50a9b67ce6d" providerId="ADAL" clId="{272B8FC1-575B-2D42-988B-7A0BE7D5428E}" dt="2020-06-12T11:58:10.943" v="64" actId="478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5" creationId="{1A795E37-8730-554E-933B-DB83671976D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5" creationId="{38B19D6F-95A1-A547-A646-794DF958337F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6" creationId="{1B8C6829-5776-E74B-ADE7-378B8F669AFB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7" creationId="{56C78DAF-4299-E24C-B91D-540988ED31EF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8" creationId="{48BE5716-4C67-7F49-9AB4-96E2726363AE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8" creationId="{71D070E0-1475-E64B-9F0A-F1EF52CCB310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9" creationId="{6C88AC0D-F7D7-8841-9EEC-3CF787C22458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9" creationId="{E478F62D-72CC-B449-8D18-27B51C975A89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0" creationId="{55FEAB11-A5F6-DC40-AE7E-409BBF461A8B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0" creationId="{D8F806E4-B1B9-ED4F-B299-F02A4A4AB15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1" creationId="{1360B4CC-96B2-EC41-A3DB-66FECB714C35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1" creationId="{5F9772C6-2882-F44C-BB68-B9C55932026B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2" creationId="{3D844E97-E982-B54D-9ED8-47C261639D4D}"/>
            </ac:spMkLst>
          </pc:spChg>
          <pc:grpChg chg="del">
            <ac:chgData name="Foppa, Pedro" userId="78b15ebb-14ab-45f0-97b3-f50a9b67ce6d" providerId="ADAL" clId="{272B8FC1-575B-2D42-988B-7A0BE7D5428E}" dt="2020-06-12T11:58:11.539" v="65" actId="478"/>
            <ac:grpSpMkLst>
              <pc:docMk/>
              <pc:sldMasterMk cId="1105970405" sldId="2147483964"/>
              <pc:sldLayoutMk cId="1964158998" sldId="2147483967"/>
              <ac:grpSpMk id="11" creationId="{07D821C1-0B42-3046-A131-92122FB880EF}"/>
            </ac:grpSpMkLst>
          </pc:grpChg>
          <pc:grpChg chg="add mod">
            <ac:chgData name="Foppa, Pedro" userId="78b15ebb-14ab-45f0-97b3-f50a9b67ce6d" providerId="ADAL" clId="{272B8FC1-575B-2D42-988B-7A0BE7D5428E}" dt="2020-06-12T11:55:01.063" v="40"/>
            <ac:grpSpMkLst>
              <pc:docMk/>
              <pc:sldMasterMk cId="1105970405" sldId="2147483964"/>
              <pc:sldLayoutMk cId="1964158998" sldId="2147483967"/>
              <ac:grpSpMk id="16" creationId="{B1F0017D-128A-F641-906B-FBF56EA24429}"/>
            </ac:grpSpMkLst>
          </pc:grpChg>
          <pc:grpChg chg="add mod">
            <ac:chgData name="Foppa, Pedro" userId="78b15ebb-14ab-45f0-97b3-f50a9b67ce6d" providerId="ADAL" clId="{272B8FC1-575B-2D42-988B-7A0BE7D5428E}" dt="2020-06-12T11:58:13.233" v="67"/>
            <ac:grpSpMkLst>
              <pc:docMk/>
              <pc:sldMasterMk cId="1105970405" sldId="2147483964"/>
              <pc:sldLayoutMk cId="1964158998" sldId="2147483967"/>
              <ac:grpSpMk id="17" creationId="{E5A44845-D04A-D64E-80F5-1E6EC6EF984B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6T10:17:39.715" v="163"/>
          <pc:sldLayoutMkLst>
            <pc:docMk/>
            <pc:sldMasterMk cId="1105970405" sldId="2147483964"/>
            <pc:sldLayoutMk cId="2458859042" sldId="2147483968"/>
          </pc:sldLayoutMkLst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4" creationId="{AACCF0C3-B5A6-BC4F-8204-C6FA53B965BF}"/>
            </ac:spMkLst>
          </pc:spChg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5" creationId="{313C9E79-B6AA-D844-BA92-F0E152E4EC6C}"/>
            </ac:spMkLst>
          </pc:spChg>
          <pc:spChg chg="del">
            <ac:chgData name="Foppa, Pedro" userId="78b15ebb-14ab-45f0-97b3-f50a9b67ce6d" providerId="ADAL" clId="{272B8FC1-575B-2D42-988B-7A0BE7D5428E}" dt="2020-06-16T10:17:37.257" v="161" actId="478"/>
            <ac:spMkLst>
              <pc:docMk/>
              <pc:sldMasterMk cId="1105970405" sldId="2147483964"/>
              <pc:sldLayoutMk cId="2458859042" sldId="2147483968"/>
              <ac:spMk id="16" creationId="{3A322634-0463-2641-A4E8-526FCEB684C1}"/>
            </ac:spMkLst>
          </pc:spChg>
          <pc:spChg chg="del">
            <ac:chgData name="Foppa, Pedro" userId="78b15ebb-14ab-45f0-97b3-f50a9b67ce6d" providerId="ADAL" clId="{272B8FC1-575B-2D42-988B-7A0BE7D5428E}" dt="2020-06-16T10:17:38.635" v="162" actId="478"/>
            <ac:spMkLst>
              <pc:docMk/>
              <pc:sldMasterMk cId="1105970405" sldId="2147483964"/>
              <pc:sldLayoutMk cId="2458859042" sldId="2147483968"/>
              <ac:spMk id="17" creationId="{3183E0E2-4BB1-5448-BBEC-3449926599DA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45.272" v="166"/>
          <pc:sldLayoutMkLst>
            <pc:docMk/>
            <pc:sldMasterMk cId="1105970405" sldId="2147483964"/>
            <pc:sldLayoutMk cId="3528479176" sldId="2147483969"/>
          </pc:sldLayoutMkLst>
          <pc:spChg chg="del">
            <ac:chgData name="Foppa, Pedro" userId="78b15ebb-14ab-45f0-97b3-f50a9b67ce6d" providerId="ADAL" clId="{272B8FC1-575B-2D42-988B-7A0BE7D5428E}" dt="2020-06-16T10:17:44.443" v="165" actId="478"/>
            <ac:spMkLst>
              <pc:docMk/>
              <pc:sldMasterMk cId="1105970405" sldId="2147483964"/>
              <pc:sldLayoutMk cId="3528479176" sldId="2147483969"/>
              <ac:spMk id="14" creationId="{B31EEBD0-8475-004A-A7AC-E2491D6ECD86}"/>
            </ac:spMkLst>
          </pc:spChg>
          <pc:spChg chg="del">
            <ac:chgData name="Foppa, Pedro" userId="78b15ebb-14ab-45f0-97b3-f50a9b67ce6d" providerId="ADAL" clId="{272B8FC1-575B-2D42-988B-7A0BE7D5428E}" dt="2020-06-16T10:17:41.696" v="164" actId="478"/>
            <ac:spMkLst>
              <pc:docMk/>
              <pc:sldMasterMk cId="1105970405" sldId="2147483964"/>
              <pc:sldLayoutMk cId="3528479176" sldId="2147483969"/>
              <ac:spMk id="15" creationId="{C7FB5C1F-0D19-3448-B4CE-1A31E3451DDD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6" creationId="{5685BE0E-AC9A-7D4F-B249-F8CEE505E555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7" creationId="{7F766375-58BA-FB43-9D9D-3C9B1B5222C0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2T11:58:01.812" v="59"/>
          <pc:sldLayoutMkLst>
            <pc:docMk/>
            <pc:sldMasterMk cId="1105970405" sldId="2147483964"/>
            <pc:sldLayoutMk cId="1345721581" sldId="2147483970"/>
          </pc:sldLayoutMkLst>
          <pc:spChg chg="del">
            <ac:chgData name="Foppa, Pedro" userId="78b15ebb-14ab-45f0-97b3-f50a9b67ce6d" providerId="ADAL" clId="{272B8FC1-575B-2D42-988B-7A0BE7D5428E}" dt="2020-06-12T11:58:01.117" v="58" actId="478"/>
            <ac:spMkLst>
              <pc:docMk/>
              <pc:sldMasterMk cId="1105970405" sldId="2147483964"/>
              <pc:sldLayoutMk cId="1345721581" sldId="2147483970"/>
              <ac:spMk id="7" creationId="{C958BD13-A6A6-954A-9895-6DFFDE5056D4}"/>
            </ac:spMkLst>
          </pc:spChg>
          <pc:spChg chg="del">
            <ac:chgData name="Foppa, Pedro" userId="78b15ebb-14ab-45f0-97b3-f50a9b67ce6d" providerId="ADAL" clId="{272B8FC1-575B-2D42-988B-7A0BE7D5428E}" dt="2020-06-12T11:57:57.437" v="54" actId="478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5" creationId="{60A278CA-EDED-5747-933A-5BC30B9877EB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5" creationId="{8C7375B5-DB19-7E43-8115-1725078406E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6" creationId="{FF1D3E24-4EE8-BC40-9F4B-D354051DC227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7" creationId="{E592B87A-92E0-BE4E-8BD9-FE0BE3160A21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8" creationId="{828C9F33-C19A-FE41-AF97-D542FD44BF25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8" creationId="{F0730F80-3047-D241-8C1A-DB7075E27BC3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9" creationId="{D27BA220-C38F-7748-9BE1-1854E3B50314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9" creationId="{FF72B117-8874-2448-B2D5-C39FB5E49C01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0" creationId="{6A0ADAF7-8302-FE4A-A3CF-2907884E62E6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0" creationId="{FA12C2C5-6B91-8342-A314-D4CDFE487E9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1" creationId="{28FB3C8D-906C-4F43-B969-78EC53F7F655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1" creationId="{6D8E656A-ADA4-2E41-B276-7D2137ECAC0C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2" creationId="{79A7BB9F-2F55-344B-9B53-C5409E298C22}"/>
            </ac:spMkLst>
          </pc:spChg>
          <pc:grpChg chg="del">
            <ac:chgData name="Foppa, Pedro" userId="78b15ebb-14ab-45f0-97b3-f50a9b67ce6d" providerId="ADAL" clId="{272B8FC1-575B-2D42-988B-7A0BE7D5428E}" dt="2020-06-12T11:57:57.914" v="55" actId="478"/>
            <ac:grpSpMkLst>
              <pc:docMk/>
              <pc:sldMasterMk cId="1105970405" sldId="2147483964"/>
              <pc:sldLayoutMk cId="1345721581" sldId="2147483970"/>
              <ac:grpSpMk id="11" creationId="{2AD41DB8-CD4F-A94D-B320-85192F1540DC}"/>
            </ac:grpSpMkLst>
          </pc:grpChg>
          <pc:grpChg chg="add mod">
            <ac:chgData name="Foppa, Pedro" userId="78b15ebb-14ab-45f0-97b3-f50a9b67ce6d" providerId="ADAL" clId="{272B8FC1-575B-2D42-988B-7A0BE7D5428E}" dt="2020-06-12T11:54:51.088" v="34"/>
            <ac:grpSpMkLst>
              <pc:docMk/>
              <pc:sldMasterMk cId="1105970405" sldId="2147483964"/>
              <pc:sldLayoutMk cId="1345721581" sldId="2147483970"/>
              <ac:grpSpMk id="16" creationId="{CE32AED9-C8DB-7641-995E-C235626C1B8B}"/>
            </ac:grpSpMkLst>
          </pc:grpChg>
          <pc:grpChg chg="add mod">
            <ac:chgData name="Foppa, Pedro" userId="78b15ebb-14ab-45f0-97b3-f50a9b67ce6d" providerId="ADAL" clId="{272B8FC1-575B-2D42-988B-7A0BE7D5428E}" dt="2020-06-12T11:58:01.812" v="59"/>
            <ac:grpSpMkLst>
              <pc:docMk/>
              <pc:sldMasterMk cId="1105970405" sldId="2147483964"/>
              <pc:sldLayoutMk cId="1345721581" sldId="2147483970"/>
              <ac:grpSpMk id="17" creationId="{62E1515A-EF99-9248-A89B-48AB30AFCF2D}"/>
            </ac:grpSpMkLst>
          </pc:grpChg>
          <pc:picChg chg="add del">
            <ac:chgData name="Foppa, Pedro" userId="78b15ebb-14ab-45f0-97b3-f50a9b67ce6d" providerId="ADAL" clId="{272B8FC1-575B-2D42-988B-7A0BE7D5428E}" dt="2020-06-12T11:57:59.801" v="57" actId="478"/>
            <ac:picMkLst>
              <pc:docMk/>
              <pc:sldMasterMk cId="1105970405" sldId="2147483964"/>
              <pc:sldLayoutMk cId="1345721581" sldId="2147483970"/>
              <ac:picMk id="10" creationId="{00000000-0000-0000-0000-000000000000}"/>
            </ac:picMkLst>
          </pc:picChg>
        </pc:sldLayoutChg>
        <pc:sldLayoutChg chg="addSp delSp modSp">
          <pc:chgData name="Foppa, Pedro" userId="78b15ebb-14ab-45f0-97b3-f50a9b67ce6d" providerId="ADAL" clId="{272B8FC1-575B-2D42-988B-7A0BE7D5428E}" dt="2020-06-12T11:57:54.086" v="53"/>
          <pc:sldLayoutMkLst>
            <pc:docMk/>
            <pc:sldMasterMk cId="1105970405" sldId="2147483964"/>
            <pc:sldLayoutMk cId="2220410556" sldId="2147484303"/>
          </pc:sldLayoutMkLst>
          <pc:spChg chg="del">
            <ac:chgData name="Foppa, Pedro" userId="78b15ebb-14ab-45f0-97b3-f50a9b67ce6d" providerId="ADAL" clId="{272B8FC1-575B-2D42-988B-7A0BE7D5428E}" dt="2020-06-12T11:57:53.198" v="52" actId="478"/>
            <ac:spMkLst>
              <pc:docMk/>
              <pc:sldMasterMk cId="1105970405" sldId="2147483964"/>
              <pc:sldLayoutMk cId="2220410556" sldId="2147484303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0" creationId="{D5656793-1F8D-2D49-9D37-1150F407FFF1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0" creationId="{DBE4C04B-CA68-B14E-B968-3E1BC639ABF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1" creationId="{BB7498BD-698B-734C-9FF2-A46078988EAC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2" creationId="{ACB67506-D393-4D46-8E86-1367F3EDB518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3" creationId="{94F65024-E667-AD49-A7E2-2D5DE3B6D06D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3" creationId="{9BD3509D-1777-7546-80A9-2B25FE503A6C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4" creationId="{122CD144-2B12-CC4B-9F40-687F0B2893E5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4" creationId="{BE320AD3-B866-C94E-BE21-D9405D8955BE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5" creationId="{3F58462B-6FAE-B447-B685-85565E0D27D8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5" creationId="{D6227449-5479-C945-BFC7-DA08812AA355}"/>
            </ac:spMkLst>
          </pc:spChg>
          <pc:spChg chg="del">
            <ac:chgData name="Foppa, Pedro" userId="78b15ebb-14ab-45f0-97b3-f50a9b67ce6d" providerId="ADAL" clId="{272B8FC1-575B-2D42-988B-7A0BE7D5428E}" dt="2020-06-12T11:57:52.394" v="51" actId="478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7" creationId="{12D766A8-ED28-CF40-A660-497E38874D7A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7" creationId="{8AA8446F-D208-D947-8080-6736ACDDE28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8" creationId="{69BABE69-525A-7243-B2BE-5609D2C99151}"/>
            </ac:spMkLst>
          </pc:spChg>
          <pc:grpChg chg="add mod">
            <ac:chgData name="Foppa, Pedro" userId="78b15ebb-14ab-45f0-97b3-f50a9b67ce6d" providerId="ADAL" clId="{272B8FC1-575B-2D42-988B-7A0BE7D5428E}" dt="2020-06-12T11:54:45.529" v="31"/>
            <ac:grpSpMkLst>
              <pc:docMk/>
              <pc:sldMasterMk cId="1105970405" sldId="2147483964"/>
              <pc:sldLayoutMk cId="2220410556" sldId="2147484303"/>
              <ac:grpSpMk id="11" creationId="{8DBB6679-9AC4-4E42-8A82-F08D954D2AAF}"/>
            </ac:grpSpMkLst>
          </pc:grpChg>
          <pc:grpChg chg="add mod">
            <ac:chgData name="Foppa, Pedro" userId="78b15ebb-14ab-45f0-97b3-f50a9b67ce6d" providerId="ADAL" clId="{272B8FC1-575B-2D42-988B-7A0BE7D5428E}" dt="2020-06-12T11:57:54.086" v="53"/>
            <ac:grpSpMkLst>
              <pc:docMk/>
              <pc:sldMasterMk cId="1105970405" sldId="2147483964"/>
              <pc:sldLayoutMk cId="2220410556" sldId="2147484303"/>
              <ac:grpSpMk id="12" creationId="{16FD29C0-E4A0-D946-B553-AE6744143A3F}"/>
            </ac:grpSpMkLst>
          </pc:grpChg>
          <pc:grpChg chg="del">
            <ac:chgData name="Foppa, Pedro" userId="78b15ebb-14ab-45f0-97b3-f50a9b67ce6d" providerId="ADAL" clId="{272B8FC1-575B-2D42-988B-7A0BE7D5428E}" dt="2020-06-12T11:57:51.676" v="50" actId="478"/>
            <ac:grpSpMkLst>
              <pc:docMk/>
              <pc:sldMasterMk cId="1105970405" sldId="2147483964"/>
              <pc:sldLayoutMk cId="2220410556" sldId="2147484303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08.134" v="63"/>
          <pc:sldLayoutMkLst>
            <pc:docMk/>
            <pc:sldMasterMk cId="1105970405" sldId="2147483964"/>
            <pc:sldLayoutMk cId="3344055520" sldId="2147484305"/>
          </pc:sldLayoutMkLst>
          <pc:spChg chg="del">
            <ac:chgData name="Foppa, Pedro" userId="78b15ebb-14ab-45f0-97b3-f50a9b67ce6d" providerId="ADAL" clId="{272B8FC1-575B-2D42-988B-7A0BE7D5428E}" dt="2020-06-12T11:58:07.287" v="62" actId="478"/>
            <ac:spMkLst>
              <pc:docMk/>
              <pc:sldMasterMk cId="1105970405" sldId="2147483964"/>
              <pc:sldLayoutMk cId="3344055520" sldId="2147484305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0" creationId="{B415410E-A3E4-C246-9CE3-DCB58D9FDD97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0" creationId="{FB702EAC-C014-FE40-BB17-A54FD46D7874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1" creationId="{609E494B-3BEE-7346-9FCE-9B81B23F9C56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2" creationId="{68E196E7-E560-3042-A50F-B5C972C7E92C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3" creationId="{21F77EAF-65CB-8B49-92D6-CE3A016BEE58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3" creationId="{22B66E27-252F-DB4E-8E1F-9111378B722F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4" creationId="{C06CEFB0-7366-804A-80ED-DF440203B33F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4" creationId="{FB403747-30A4-8747-B4E9-D577B58A6EA9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5" creationId="{8D80A2B8-5A73-8F4E-A034-9C4C201B4716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5" creationId="{F564B811-426C-4244-B3F6-C53E75E26C71}"/>
            </ac:spMkLst>
          </pc:spChg>
          <pc:spChg chg="del">
            <ac:chgData name="Foppa, Pedro" userId="78b15ebb-14ab-45f0-97b3-f50a9b67ce6d" providerId="ADAL" clId="{272B8FC1-575B-2D42-988B-7A0BE7D5428E}" dt="2020-06-12T11:58:05.809" v="60" actId="478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7" creationId="{A970FEEF-407D-E44D-BAD5-49CA4E5A91E2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7" creationId="{C52E3462-716E-4D44-A2CD-A2EE273187C0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8" creationId="{0FE805ED-3108-DC41-A759-AEC37117992A}"/>
            </ac:spMkLst>
          </pc:spChg>
          <pc:grpChg chg="del">
            <ac:chgData name="Foppa, Pedro" userId="78b15ebb-14ab-45f0-97b3-f50a9b67ce6d" providerId="ADAL" clId="{272B8FC1-575B-2D42-988B-7A0BE7D5428E}" dt="2020-06-12T11:58:06.477" v="61" actId="478"/>
            <ac:grpSpMkLst>
              <pc:docMk/>
              <pc:sldMasterMk cId="1105970405" sldId="2147483964"/>
              <pc:sldLayoutMk cId="3344055520" sldId="2147484305"/>
              <ac:grpSpMk id="2" creationId="{00000000-0000-0000-0000-000000000000}"/>
            </ac:grpSpMkLst>
          </pc:grpChg>
          <pc:grpChg chg="add mod">
            <ac:chgData name="Foppa, Pedro" userId="78b15ebb-14ab-45f0-97b3-f50a9b67ce6d" providerId="ADAL" clId="{272B8FC1-575B-2D42-988B-7A0BE7D5428E}" dt="2020-06-12T11:54:55.881" v="37"/>
            <ac:grpSpMkLst>
              <pc:docMk/>
              <pc:sldMasterMk cId="1105970405" sldId="2147483964"/>
              <pc:sldLayoutMk cId="3344055520" sldId="2147484305"/>
              <ac:grpSpMk id="11" creationId="{C0FF6D41-83E8-6E49-9AC2-D25FD61ECF58}"/>
            </ac:grpSpMkLst>
          </pc:grpChg>
          <pc:grpChg chg="add mod">
            <ac:chgData name="Foppa, Pedro" userId="78b15ebb-14ab-45f0-97b3-f50a9b67ce6d" providerId="ADAL" clId="{272B8FC1-575B-2D42-988B-7A0BE7D5428E}" dt="2020-06-12T11:58:08.134" v="63"/>
            <ac:grpSpMkLst>
              <pc:docMk/>
              <pc:sldMasterMk cId="1105970405" sldId="2147483964"/>
              <pc:sldLayoutMk cId="3344055520" sldId="2147484305"/>
              <ac:grpSpMk id="12" creationId="{B721FCB5-5E4D-F144-A1C3-4F170E80144A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5:46.951" v="188"/>
          <pc:sldLayoutMkLst>
            <pc:docMk/>
            <pc:sldMasterMk cId="1105970405" sldId="2147483964"/>
            <pc:sldLayoutMk cId="3879414274" sldId="2147484407"/>
          </pc:sldLayoutMkLst>
          <pc:spChg chg="del">
            <ac:chgData name="Foppa, Pedro" userId="78b15ebb-14ab-45f0-97b3-f50a9b67ce6d" providerId="ADAL" clId="{272B8FC1-575B-2D42-988B-7A0BE7D5428E}" dt="2020-06-30T14:25:46.720" v="187" actId="478"/>
            <ac:spMkLst>
              <pc:docMk/>
              <pc:sldMasterMk cId="1105970405" sldId="2147483964"/>
              <pc:sldLayoutMk cId="3879414274" sldId="214748440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46.951" v="188"/>
            <ac:spMkLst>
              <pc:docMk/>
              <pc:sldMasterMk cId="1105970405" sldId="2147483964"/>
              <pc:sldLayoutMk cId="3879414274" sldId="2147484407"/>
              <ac:spMk id="6" creationId="{BC7927F0-0060-E641-9DF6-FBEA1036D28B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30T14:25:50.109" v="190"/>
          <pc:sldLayoutMkLst>
            <pc:docMk/>
            <pc:sldMasterMk cId="1105970405" sldId="2147483964"/>
            <pc:sldLayoutMk cId="2656835938" sldId="2147484408"/>
          </pc:sldLayoutMkLst>
          <pc:spChg chg="del">
            <ac:chgData name="Foppa, Pedro" userId="78b15ebb-14ab-45f0-97b3-f50a9b67ce6d" providerId="ADAL" clId="{272B8FC1-575B-2D42-988B-7A0BE7D5428E}" dt="2020-06-30T14:25:49.858" v="189" actId="478"/>
            <ac:spMkLst>
              <pc:docMk/>
              <pc:sldMasterMk cId="1105970405" sldId="2147483964"/>
              <pc:sldLayoutMk cId="2656835938" sldId="214748440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50.109" v="190"/>
            <ac:spMkLst>
              <pc:docMk/>
              <pc:sldMasterMk cId="1105970405" sldId="2147483964"/>
              <pc:sldLayoutMk cId="2656835938" sldId="2147484408"/>
              <ac:spMk id="6" creationId="{963AF44A-1995-DE4D-9A46-5A2394C80A9F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6:04.186" v="193" actId="207"/>
        <pc:sldMasterMkLst>
          <pc:docMk/>
          <pc:sldMasterMk cId="1206996952" sldId="2147484051"/>
        </pc:sldMasterMkLst>
        <pc:sldLayoutChg chg="addSp delSp modSp">
          <pc:chgData name="Foppa, Pedro" userId="78b15ebb-14ab-45f0-97b3-f50a9b67ce6d" providerId="ADAL" clId="{272B8FC1-575B-2D42-988B-7A0BE7D5428E}" dt="2020-06-12T11:58:28.717" v="75"/>
          <pc:sldLayoutMkLst>
            <pc:docMk/>
            <pc:sldMasterMk cId="1206996952" sldId="2147484051"/>
            <pc:sldLayoutMk cId="2545982760" sldId="2147484058"/>
          </pc:sldLayoutMkLst>
          <pc:spChg chg="del">
            <ac:chgData name="Foppa, Pedro" userId="78b15ebb-14ab-45f0-97b3-f50a9b67ce6d" providerId="ADAL" clId="{272B8FC1-575B-2D42-988B-7A0BE7D5428E}" dt="2020-06-12T11:58:27.737" v="74" actId="478"/>
            <ac:spMkLst>
              <pc:docMk/>
              <pc:sldMasterMk cId="1206996952" sldId="2147484051"/>
              <pc:sldLayoutMk cId="2545982760" sldId="2147484058"/>
              <ac:spMk id="7" creationId="{2B134DFE-F50D-8640-BF49-099D9AD55437}"/>
            </ac:spMkLst>
          </pc:spChg>
          <pc:spChg chg="del">
            <ac:chgData name="Foppa, Pedro" userId="78b15ebb-14ab-45f0-97b3-f50a9b67ce6d" providerId="ADAL" clId="{272B8FC1-575B-2D42-988B-7A0BE7D5428E}" dt="2020-06-12T11:58:25.831" v="72" actId="478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4" creationId="{1A80707B-EF25-DA4C-9A4E-25ABE2DD6EB2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4" creationId="{9CE6755C-C94D-3B43-9BF3-EA3C6DD7F5FC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5" creationId="{D4974619-55D6-4B46-8058-443F48A5B9F3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6" creationId="{A20C867E-230E-404D-ABBA-9455AF005FE8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7" creationId="{8A495690-B527-6D4F-A44B-A13E7E9D28FE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7" creationId="{B818F7F9-7D4A-584C-BCC2-5E46653308A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8" creationId="{1B2B72B1-925A-9D45-A7E3-A8D331C22D8F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8" creationId="{9AB80B27-4681-3443-94E4-484828096A18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9" creationId="{2FB5E7BE-5701-8D43-8D9D-2F7170FAE04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9" creationId="{728EA6FF-B806-9D4D-BC77-813904D1A189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20" creationId="{65AF9F01-AEDC-934E-882F-CEF26F0926E4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0" creationId="{D98729A0-C6F5-EB4E-B84B-AFD37A77AB1A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1" creationId="{57FF9AFC-32F2-B044-A680-631056558128}"/>
            </ac:spMkLst>
          </pc:spChg>
          <pc:grpChg chg="del">
            <ac:chgData name="Foppa, Pedro" userId="78b15ebb-14ab-45f0-97b3-f50a9b67ce6d" providerId="ADAL" clId="{272B8FC1-575B-2D42-988B-7A0BE7D5428E}" dt="2020-06-12T11:58:26.449" v="73" actId="478"/>
            <ac:grpSpMkLst>
              <pc:docMk/>
              <pc:sldMasterMk cId="1206996952" sldId="2147484051"/>
              <pc:sldLayoutMk cId="2545982760" sldId="2147484058"/>
              <ac:grpSpMk id="10" creationId="{B553BA4C-5B96-BC4B-AF8B-33C3222C7121}"/>
            </ac:grpSpMkLst>
          </pc:grpChg>
          <pc:grpChg chg="add mod">
            <ac:chgData name="Foppa, Pedro" userId="78b15ebb-14ab-45f0-97b3-f50a9b67ce6d" providerId="ADAL" clId="{272B8FC1-575B-2D42-988B-7A0BE7D5428E}" dt="2020-06-12T11:55:19" v="46"/>
            <ac:grpSpMkLst>
              <pc:docMk/>
              <pc:sldMasterMk cId="1206996952" sldId="2147484051"/>
              <pc:sldLayoutMk cId="2545982760" sldId="2147484058"/>
              <ac:grpSpMk id="15" creationId="{13A1FE6E-3FBC-0545-B616-D50ED16FA462}"/>
            </ac:grpSpMkLst>
          </pc:grpChg>
          <pc:grpChg chg="add mod">
            <ac:chgData name="Foppa, Pedro" userId="78b15ebb-14ab-45f0-97b3-f50a9b67ce6d" providerId="ADAL" clId="{272B8FC1-575B-2D42-988B-7A0BE7D5428E}" dt="2020-06-12T11:58:28.717" v="75"/>
            <ac:grpSpMkLst>
              <pc:docMk/>
              <pc:sldMasterMk cId="1206996952" sldId="2147484051"/>
              <pc:sldLayoutMk cId="2545982760" sldId="2147484058"/>
              <ac:grpSpMk id="16" creationId="{E5EFA001-2A07-7243-BC28-927EDC012C51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35.378" v="79"/>
          <pc:sldLayoutMkLst>
            <pc:docMk/>
            <pc:sldMasterMk cId="1206996952" sldId="2147484051"/>
            <pc:sldLayoutMk cId="2351299355" sldId="2147484059"/>
          </pc:sldLayoutMkLst>
          <pc:spChg chg="del">
            <ac:chgData name="Foppa, Pedro" userId="78b15ebb-14ab-45f0-97b3-f50a9b67ce6d" providerId="ADAL" clId="{272B8FC1-575B-2D42-988B-7A0BE7D5428E}" dt="2020-06-12T11:58:34.546" v="78" actId="478"/>
            <ac:spMkLst>
              <pc:docMk/>
              <pc:sldMasterMk cId="1206996952" sldId="2147484051"/>
              <pc:sldLayoutMk cId="2351299355" sldId="2147484059"/>
              <ac:spMk id="7" creationId="{CC7714CD-C9C9-CB4C-B790-B7E748118AF8}"/>
            </ac:spMkLst>
          </pc:spChg>
          <pc:spChg chg="del">
            <ac:chgData name="Foppa, Pedro" userId="78b15ebb-14ab-45f0-97b3-f50a9b67ce6d" providerId="ADAL" clId="{272B8FC1-575B-2D42-988B-7A0BE7D5428E}" dt="2020-06-12T11:58:32.924" v="76" actId="478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4" creationId="{0BD8E43D-3E77-6E4C-BCC2-BFBE17E5A5B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4" creationId="{66A49413-34FB-294F-9385-85A11FA317CA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5" creationId="{F4F1BC14-DBE6-B346-AC8F-414C9E832986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6" creationId="{841B32A4-82C4-314A-92D1-9563809FF6AE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7" creationId="{B569E941-EEB3-8B4F-A16B-03AC581E41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7" creationId="{D3846F94-F95D-E542-813C-308A64057545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8" creationId="{29FDA10F-2226-AB49-96BA-AD7CB08A2205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8" creationId="{C6296095-20F2-AF40-9A65-8F3A4A2626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9" creationId="{7601E4C4-72EA-2442-8F9F-1EE749DA9F05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9" creationId="{B4772DE8-6BFA-D542-B0C6-99CBC6ADFBEC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0" creationId="{B60B37D9-EC58-EB49-93DF-CAF1B8EB68E6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20" creationId="{DDF917B0-AA88-1D4E-BD28-96C1D351BD6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1" creationId="{76D1C9C3-F427-314F-B186-F33DCA498107}"/>
            </ac:spMkLst>
          </pc:spChg>
          <pc:grpChg chg="del">
            <ac:chgData name="Foppa, Pedro" userId="78b15ebb-14ab-45f0-97b3-f50a9b67ce6d" providerId="ADAL" clId="{272B8FC1-575B-2D42-988B-7A0BE7D5428E}" dt="2020-06-12T11:58:33.598" v="77" actId="478"/>
            <ac:grpSpMkLst>
              <pc:docMk/>
              <pc:sldMasterMk cId="1206996952" sldId="2147484051"/>
              <pc:sldLayoutMk cId="2351299355" sldId="2147484059"/>
              <ac:grpSpMk id="10" creationId="{5EE389DE-5621-AA41-B7DE-B88EA78FF829}"/>
            </ac:grpSpMkLst>
          </pc:grpChg>
          <pc:grpChg chg="add mod">
            <ac:chgData name="Foppa, Pedro" userId="78b15ebb-14ab-45f0-97b3-f50a9b67ce6d" providerId="ADAL" clId="{272B8FC1-575B-2D42-988B-7A0BE7D5428E}" dt="2020-06-12T11:55:23.430" v="49"/>
            <ac:grpSpMkLst>
              <pc:docMk/>
              <pc:sldMasterMk cId="1206996952" sldId="2147484051"/>
              <pc:sldLayoutMk cId="2351299355" sldId="2147484059"/>
              <ac:grpSpMk id="15" creationId="{0CD1792A-79AA-D343-8E72-556EBE919588}"/>
            </ac:grpSpMkLst>
          </pc:grpChg>
          <pc:grpChg chg="add mod">
            <ac:chgData name="Foppa, Pedro" userId="78b15ebb-14ab-45f0-97b3-f50a9b67ce6d" providerId="ADAL" clId="{272B8FC1-575B-2D42-988B-7A0BE7D5428E}" dt="2020-06-12T11:58:35.378" v="79"/>
            <ac:grpSpMkLst>
              <pc:docMk/>
              <pc:sldMasterMk cId="1206996952" sldId="2147484051"/>
              <pc:sldLayoutMk cId="2351299355" sldId="2147484059"/>
              <ac:grpSpMk id="16" creationId="{B1DD9F8D-3F97-3C4C-90B2-58128F954DC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22.981" v="71"/>
          <pc:sldLayoutMkLst>
            <pc:docMk/>
            <pc:sldMasterMk cId="1206996952" sldId="2147484051"/>
            <pc:sldLayoutMk cId="2649488594" sldId="2147484304"/>
          </pc:sldLayoutMkLst>
          <pc:spChg chg="del">
            <ac:chgData name="Foppa, Pedro" userId="78b15ebb-14ab-45f0-97b3-f50a9b67ce6d" providerId="ADAL" clId="{272B8FC1-575B-2D42-988B-7A0BE7D5428E}" dt="2020-06-12T11:58:22.008" v="70" actId="478"/>
            <ac:spMkLst>
              <pc:docMk/>
              <pc:sldMasterMk cId="1206996952" sldId="2147484051"/>
              <pc:sldLayoutMk cId="2649488594" sldId="2147484304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0" creationId="{0C6996A3-8D2D-1843-BFF0-A14518EFBCC3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0" creationId="{262C4C1E-84C8-CF4F-9833-9160814DB25F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1" creationId="{4019CC32-985F-3D43-8D57-815C3B52A637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2" creationId="{ADADE36F-C5C9-CA45-9CA2-7FE002DF0B2D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3" creationId="{A6BA2086-2BAE-7A46-B142-B9A703147CCF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3" creationId="{E1EBC2A3-07F1-BD48-92B7-8D00D2545EA6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4" creationId="{74801A32-7751-EF49-8585-AD145B6B8BB0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4" creationId="{D6597FBC-880F-6449-915C-7086CF5708C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5" creationId="{C44C7ADD-7057-CF49-8A87-9A181FBA6105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5" creationId="{EFDBD310-56CB-A44B-B734-154F9BBF954B}"/>
            </ac:spMkLst>
          </pc:spChg>
          <pc:spChg chg="del">
            <ac:chgData name="Foppa, Pedro" userId="78b15ebb-14ab-45f0-97b3-f50a9b67ce6d" providerId="ADAL" clId="{272B8FC1-575B-2D42-988B-7A0BE7D5428E}" dt="2020-06-12T11:58:19.675" v="68" actId="478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7" creationId="{34A6CBDB-DD12-E04B-936B-30E37DB75CB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7" creationId="{3DFD7C7B-9C76-0F46-A763-889CF4CA191A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8" creationId="{30AB1FE5-5322-E346-A736-E5C08B5B149F}"/>
            </ac:spMkLst>
          </pc:spChg>
          <pc:grpChg chg="add mod">
            <ac:chgData name="Foppa, Pedro" userId="78b15ebb-14ab-45f0-97b3-f50a9b67ce6d" providerId="ADAL" clId="{272B8FC1-575B-2D42-988B-7A0BE7D5428E}" dt="2020-06-12T11:55:14.239" v="43"/>
            <ac:grpSpMkLst>
              <pc:docMk/>
              <pc:sldMasterMk cId="1206996952" sldId="2147484051"/>
              <pc:sldLayoutMk cId="2649488594" sldId="2147484304"/>
              <ac:grpSpMk id="11" creationId="{73D1FF2F-5398-2947-A4BC-04460AAE8E50}"/>
            </ac:grpSpMkLst>
          </pc:grpChg>
          <pc:grpChg chg="add mod">
            <ac:chgData name="Foppa, Pedro" userId="78b15ebb-14ab-45f0-97b3-f50a9b67ce6d" providerId="ADAL" clId="{272B8FC1-575B-2D42-988B-7A0BE7D5428E}" dt="2020-06-12T11:58:22.981" v="71"/>
            <ac:grpSpMkLst>
              <pc:docMk/>
              <pc:sldMasterMk cId="1206996952" sldId="2147484051"/>
              <pc:sldLayoutMk cId="2649488594" sldId="2147484304"/>
              <ac:grpSpMk id="12" creationId="{372B221F-0239-A34A-ADF5-8990E5295F7C}"/>
            </ac:grpSpMkLst>
          </pc:grpChg>
          <pc:grpChg chg="del">
            <ac:chgData name="Foppa, Pedro" userId="78b15ebb-14ab-45f0-97b3-f50a9b67ce6d" providerId="ADAL" clId="{272B8FC1-575B-2D42-988B-7A0BE7D5428E}" dt="2020-06-12T11:58:20.341" v="69" actId="478"/>
            <ac:grpSpMkLst>
              <pc:docMk/>
              <pc:sldMasterMk cId="1206996952" sldId="2147484051"/>
              <pc:sldLayoutMk cId="2649488594" sldId="2147484304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6:04.186" v="193" actId="207"/>
          <pc:sldLayoutMkLst>
            <pc:docMk/>
            <pc:sldMasterMk cId="1206996952" sldId="2147484051"/>
            <pc:sldLayoutMk cId="756984059" sldId="2147484411"/>
          </pc:sldLayoutMkLst>
          <pc:spChg chg="del">
            <ac:chgData name="Foppa, Pedro" userId="78b15ebb-14ab-45f0-97b3-f50a9b67ce6d" providerId="ADAL" clId="{272B8FC1-575B-2D42-988B-7A0BE7D5428E}" dt="2020-06-30T14:25:59.319" v="191" actId="478"/>
            <ac:spMkLst>
              <pc:docMk/>
              <pc:sldMasterMk cId="1206996952" sldId="2147484051"/>
              <pc:sldLayoutMk cId="756984059" sldId="214748441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6:04.186" v="193" actId="207"/>
            <ac:spMkLst>
              <pc:docMk/>
              <pc:sldMasterMk cId="1206996952" sldId="2147484051"/>
              <pc:sldLayoutMk cId="756984059" sldId="2147484411"/>
              <ac:spMk id="6" creationId="{91EB17D6-1862-9E4C-AC48-E047218919E4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4.069" v="169"/>
          <pc:sldLayoutMkLst>
            <pc:docMk/>
            <pc:sldMasterMk cId="1206996952" sldId="2147484051"/>
            <pc:sldLayoutMk cId="3232804369" sldId="2147484440"/>
          </pc:sldLayoutMkLst>
          <pc:spChg chg="del">
            <ac:chgData name="Foppa, Pedro" userId="78b15ebb-14ab-45f0-97b3-f50a9b67ce6d" providerId="ADAL" clId="{272B8FC1-575B-2D42-988B-7A0BE7D5428E}" dt="2020-06-16T10:17:52.092" v="167" actId="478"/>
            <ac:spMkLst>
              <pc:docMk/>
              <pc:sldMasterMk cId="1206996952" sldId="2147484051"/>
              <pc:sldLayoutMk cId="3232804369" sldId="2147484440"/>
              <ac:spMk id="14" creationId="{089E1852-C4DE-5E41-98DD-018EA1E08921}"/>
            </ac:spMkLst>
          </pc:spChg>
          <pc:spChg chg="del">
            <ac:chgData name="Foppa, Pedro" userId="78b15ebb-14ab-45f0-97b3-f50a9b67ce6d" providerId="ADAL" clId="{272B8FC1-575B-2D42-988B-7A0BE7D5428E}" dt="2020-06-16T10:17:53.134" v="168" actId="478"/>
            <ac:spMkLst>
              <pc:docMk/>
              <pc:sldMasterMk cId="1206996952" sldId="2147484051"/>
              <pc:sldLayoutMk cId="3232804369" sldId="2147484440"/>
              <ac:spMk id="15" creationId="{FB262302-7D3A-5C4A-A3A5-2E73E56962BC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6" creationId="{905EFDB8-62A8-1D46-96B4-E5F639C36E41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7" creationId="{8FA4B37A-A84E-A740-AFC5-4BCCDF9E8FD7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8.658" v="172"/>
          <pc:sldLayoutMkLst>
            <pc:docMk/>
            <pc:sldMasterMk cId="1206996952" sldId="2147484051"/>
            <pc:sldLayoutMk cId="2742040086" sldId="2147484441"/>
          </pc:sldLayoutMkLst>
          <pc:spChg chg="del">
            <ac:chgData name="Foppa, Pedro" userId="78b15ebb-14ab-45f0-97b3-f50a9b67ce6d" providerId="ADAL" clId="{272B8FC1-575B-2D42-988B-7A0BE7D5428E}" dt="2020-06-16T10:17:56.676" v="170" actId="478"/>
            <ac:spMkLst>
              <pc:docMk/>
              <pc:sldMasterMk cId="1206996952" sldId="2147484051"/>
              <pc:sldLayoutMk cId="2742040086" sldId="2147484441"/>
              <ac:spMk id="14" creationId="{FD83CFD2-3E05-214C-9BC1-C2B041F62EBE}"/>
            </ac:spMkLst>
          </pc:spChg>
          <pc:spChg chg="del">
            <ac:chgData name="Foppa, Pedro" userId="78b15ebb-14ab-45f0-97b3-f50a9b67ce6d" providerId="ADAL" clId="{272B8FC1-575B-2D42-988B-7A0BE7D5428E}" dt="2020-06-16T10:17:57.517" v="171" actId="478"/>
            <ac:spMkLst>
              <pc:docMk/>
              <pc:sldMasterMk cId="1206996952" sldId="2147484051"/>
              <pc:sldLayoutMk cId="2742040086" sldId="2147484441"/>
              <ac:spMk id="15" creationId="{0A895C67-5025-5643-89AF-3ED2D00591C2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6" creationId="{4D17428E-ED5B-4447-BB59-326A3A184A4C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7" creationId="{1D9D2D67-AD17-BB42-ACFF-EF7F88882EB7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7-06T13:07:17.892" v="203" actId="404"/>
        <pc:sldMasterMkLst>
          <pc:docMk/>
          <pc:sldMasterMk cId="3857744936" sldId="2147484138"/>
        </pc:sldMasterMkLst>
        <pc:sldLayoutChg chg="modSp">
          <pc:chgData name="Foppa, Pedro" userId="78b15ebb-14ab-45f0-97b3-f50a9b67ce6d" providerId="ADAL" clId="{272B8FC1-575B-2D42-988B-7A0BE7D5428E}" dt="2020-07-06T13:06:53.691" v="196" actId="404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272B8FC1-575B-2D42-988B-7A0BE7D5428E}" dt="2020-07-06T13:06:53.691" v="196" actId="404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6:57.834" v="197" actId="404"/>
          <pc:sldLayoutMkLst>
            <pc:docMk/>
            <pc:sldMasterMk cId="3857744936" sldId="2147484138"/>
            <pc:sldLayoutMk cId="759301388" sldId="2147484205"/>
          </pc:sldLayoutMkLst>
          <pc:spChg chg="mod">
            <ac:chgData name="Foppa, Pedro" userId="78b15ebb-14ab-45f0-97b3-f50a9b67ce6d" providerId="ADAL" clId="{272B8FC1-575B-2D42-988B-7A0BE7D5428E}" dt="2020-07-06T13:06:57.834" v="197" actId="404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1.635" v="198" actId="404"/>
          <pc:sldLayoutMkLst>
            <pc:docMk/>
            <pc:sldMasterMk cId="3857744936" sldId="2147484138"/>
            <pc:sldLayoutMk cId="2297738643" sldId="2147484206"/>
          </pc:sldLayoutMkLst>
          <pc:spChg chg="mod">
            <ac:chgData name="Foppa, Pedro" userId="78b15ebb-14ab-45f0-97b3-f50a9b67ce6d" providerId="ADAL" clId="{272B8FC1-575B-2D42-988B-7A0BE7D5428E}" dt="2020-07-06T13:07:01.635" v="198" actId="404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4.047" v="199" actId="404"/>
          <pc:sldLayoutMkLst>
            <pc:docMk/>
            <pc:sldMasterMk cId="3857744936" sldId="2147484138"/>
            <pc:sldLayoutMk cId="4243739512" sldId="2147484207"/>
          </pc:sldLayoutMkLst>
          <pc:spChg chg="mod">
            <ac:chgData name="Foppa, Pedro" userId="78b15ebb-14ab-45f0-97b3-f50a9b67ce6d" providerId="ADAL" clId="{272B8FC1-575B-2D42-988B-7A0BE7D5428E}" dt="2020-07-06T13:07:04.047" v="199" actId="40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6.756" v="200" actId="404"/>
          <pc:sldLayoutMkLst>
            <pc:docMk/>
            <pc:sldMasterMk cId="3857744936" sldId="2147484138"/>
            <pc:sldLayoutMk cId="3667487760" sldId="2147484208"/>
          </pc:sldLayoutMkLst>
          <pc:spChg chg="mod">
            <ac:chgData name="Foppa, Pedro" userId="78b15ebb-14ab-45f0-97b3-f50a9b67ce6d" providerId="ADAL" clId="{272B8FC1-575B-2D42-988B-7A0BE7D5428E}" dt="2020-07-06T13:07:06.756" v="200" actId="404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9.632" v="201" actId="404"/>
          <pc:sldLayoutMkLst>
            <pc:docMk/>
            <pc:sldMasterMk cId="3857744936" sldId="2147484138"/>
            <pc:sldLayoutMk cId="1386436423" sldId="2147484209"/>
          </pc:sldLayoutMkLst>
          <pc:spChg chg="mod">
            <ac:chgData name="Foppa, Pedro" userId="78b15ebb-14ab-45f0-97b3-f50a9b67ce6d" providerId="ADAL" clId="{272B8FC1-575B-2D42-988B-7A0BE7D5428E}" dt="2020-07-06T13:07:09.632" v="201" actId="404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2.968" v="202" actId="404"/>
          <pc:sldLayoutMkLst>
            <pc:docMk/>
            <pc:sldMasterMk cId="3857744936" sldId="2147484138"/>
            <pc:sldLayoutMk cId="860773480" sldId="2147484210"/>
          </pc:sldLayoutMkLst>
          <pc:spChg chg="mod">
            <ac:chgData name="Foppa, Pedro" userId="78b15ebb-14ab-45f0-97b3-f50a9b67ce6d" providerId="ADAL" clId="{272B8FC1-575B-2D42-988B-7A0BE7D5428E}" dt="2020-07-06T13:07:12.968" v="202" actId="404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7.892" v="203" actId="404"/>
          <pc:sldLayoutMkLst>
            <pc:docMk/>
            <pc:sldMasterMk cId="3857744936" sldId="2147484138"/>
            <pc:sldLayoutMk cId="2342834896" sldId="2147484216"/>
          </pc:sldLayoutMkLst>
          <pc:spChg chg="mod">
            <ac:chgData name="Foppa, Pedro" userId="78b15ebb-14ab-45f0-97b3-f50a9b67ce6d" providerId="ADAL" clId="{272B8FC1-575B-2D42-988B-7A0BE7D5428E}" dt="2020-07-06T13:07:17.892" v="203" actId="404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</pc:sldLayoutChg>
      </pc:sldMasterChg>
    </pc:docChg>
  </pc:docChgLst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Waller, Michelle" userId="269c6baa-3bea-43e2-b302-c27845c1a42b" providerId="ADAL" clId="{596D65C6-F3D3-9846-856D-029797305C22}"/>
    <pc:docChg chg="undo custSel addSld delSld modSld sldOrd">
      <pc:chgData name="Waller, Michelle" userId="269c6baa-3bea-43e2-b302-c27845c1a42b" providerId="ADAL" clId="{596D65C6-F3D3-9846-856D-029797305C22}" dt="2020-09-23T10:43:26.295" v="523" actId="1076"/>
      <pc:docMkLst>
        <pc:docMk/>
      </pc:docMkLst>
      <pc:sldChg chg="modSp mod modClrScheme chgLayout">
        <pc:chgData name="Waller, Michelle" userId="269c6baa-3bea-43e2-b302-c27845c1a42b" providerId="ADAL" clId="{596D65C6-F3D3-9846-856D-029797305C22}" dt="2020-09-23T10:27:08.192" v="6"/>
        <pc:sldMkLst>
          <pc:docMk/>
          <pc:sldMk cId="1112600258" sldId="462"/>
        </pc:sldMkLst>
        <pc:spChg chg="mod ord">
          <ac:chgData name="Waller, Michelle" userId="269c6baa-3bea-43e2-b302-c27845c1a42b" providerId="ADAL" clId="{596D65C6-F3D3-9846-856D-029797305C22}" dt="2020-09-23T10:26:10.915" v="5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596D65C6-F3D3-9846-856D-029797305C22}" dt="2020-09-23T10:27:08.192" v="6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596D65C6-F3D3-9846-856D-029797305C22}" dt="2020-09-23T10:43:26.295" v="523" actId="1076"/>
        <pc:sldMkLst>
          <pc:docMk/>
          <pc:sldMk cId="3329272137" sldId="614"/>
        </pc:sldMkLst>
        <pc:spChg chg="mod ord">
          <ac:chgData name="Waller, Michelle" userId="269c6baa-3bea-43e2-b302-c27845c1a42b" providerId="ADAL" clId="{596D65C6-F3D3-9846-856D-029797305C22}" dt="2020-09-23T10:40:32.843" v="479" actId="20577"/>
          <ac:spMkLst>
            <pc:docMk/>
            <pc:sldMk cId="3329272137" sldId="614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596D65C6-F3D3-9846-856D-029797305C22}" dt="2020-09-23T10:38:11.350" v="467" actId="700"/>
          <ac:spMkLst>
            <pc:docMk/>
            <pc:sldMk cId="3329272137" sldId="614"/>
            <ac:spMk id="3" creationId="{AC4C06C0-AA40-E048-A69C-681BD83334B7}"/>
          </ac:spMkLst>
        </pc:spChg>
        <pc:spChg chg="add del 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4" creationId="{3D8B419C-D893-1246-B184-C7980497DE75}"/>
          </ac:spMkLst>
        </pc:spChg>
        <pc:spChg chg="mod ord">
          <ac:chgData name="Waller, Michelle" userId="269c6baa-3bea-43e2-b302-c27845c1a42b" providerId="ADAL" clId="{596D65C6-F3D3-9846-856D-029797305C22}" dt="2020-09-23T10:38:50.981" v="469" actId="700"/>
          <ac:spMkLst>
            <pc:docMk/>
            <pc:sldMk cId="3329272137" sldId="614"/>
            <ac:spMk id="5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6.295" v="523" actId="1076"/>
          <ac:spMkLst>
            <pc:docMk/>
            <pc:sldMk cId="3329272137" sldId="614"/>
            <ac:spMk id="7" creationId="{6341C0E9-CFB2-1C42-85FA-3EE8457BC948}"/>
          </ac:spMkLst>
        </pc:spChg>
        <pc:picChg chg="add mod">
          <ac:chgData name="Waller, Michelle" userId="269c6baa-3bea-43e2-b302-c27845c1a42b" providerId="ADAL" clId="{596D65C6-F3D3-9846-856D-029797305C22}" dt="2020-09-23T10:40:55.204" v="481" actId="1076"/>
          <ac:picMkLst>
            <pc:docMk/>
            <pc:sldMk cId="3329272137" sldId="614"/>
            <ac:picMk id="6" creationId="{A02CE0BA-3C18-FF43-A7EB-2402D9FA86FB}"/>
          </ac:picMkLst>
        </pc:picChg>
      </pc:sldChg>
      <pc:sldChg chg="del">
        <pc:chgData name="Waller, Michelle" userId="269c6baa-3bea-43e2-b302-c27845c1a42b" providerId="ADAL" clId="{596D65C6-F3D3-9846-856D-029797305C22}" dt="2020-09-23T10:36:50.680" v="456" actId="2696"/>
        <pc:sldMkLst>
          <pc:docMk/>
          <pc:sldMk cId="856531162" sldId="752"/>
        </pc:sldMkLst>
      </pc:sldChg>
      <pc:sldChg chg="del">
        <pc:chgData name="Waller, Michelle" userId="269c6baa-3bea-43e2-b302-c27845c1a42b" providerId="ADAL" clId="{596D65C6-F3D3-9846-856D-029797305C22}" dt="2020-09-23T10:36:49.579" v="455" actId="2696"/>
        <pc:sldMkLst>
          <pc:docMk/>
          <pc:sldMk cId="2660385598" sldId="753"/>
        </pc:sldMkLst>
      </pc:sldChg>
      <pc:sldChg chg="del">
        <pc:chgData name="Waller, Michelle" userId="269c6baa-3bea-43e2-b302-c27845c1a42b" providerId="ADAL" clId="{596D65C6-F3D3-9846-856D-029797305C22}" dt="2020-09-23T10:36:45.412" v="451" actId="2696"/>
        <pc:sldMkLst>
          <pc:docMk/>
          <pc:sldMk cId="3029155676" sldId="754"/>
        </pc:sldMkLst>
      </pc:sldChg>
      <pc:sldChg chg="modSp mod ord modClrScheme chgLayout">
        <pc:chgData name="Waller, Michelle" userId="269c6baa-3bea-43e2-b302-c27845c1a42b" providerId="ADAL" clId="{596D65C6-F3D3-9846-856D-029797305C22}" dt="2020-09-23T10:35:12.730" v="447" actId="20577"/>
        <pc:sldMkLst>
          <pc:docMk/>
          <pc:sldMk cId="1116385079" sldId="758"/>
        </pc:sldMkLst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596D65C6-F3D3-9846-856D-029797305C22}" dt="2020-09-23T10:28:56.492" v="14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596D65C6-F3D3-9846-856D-029797305C22}" dt="2020-09-23T10:35:12.730" v="447" actId="20577"/>
          <ac:spMkLst>
            <pc:docMk/>
            <pc:sldMk cId="1116385079" sldId="758"/>
            <ac:spMk id="9" creationId="{28BFD558-7C1A-3A4A-8CE5-9F2C19E807EE}"/>
          </ac:spMkLst>
        </pc:spChg>
      </pc:sldChg>
      <pc:sldChg chg="addSp delSp modSp add mod modClrScheme chgLayout">
        <pc:chgData name="Waller, Michelle" userId="269c6baa-3bea-43e2-b302-c27845c1a42b" providerId="ADAL" clId="{596D65C6-F3D3-9846-856D-029797305C22}" dt="2020-09-23T10:43:20.757" v="521" actId="1076"/>
        <pc:sldMkLst>
          <pc:docMk/>
          <pc:sldMk cId="695633816" sldId="759"/>
        </pc:sldMkLst>
        <pc:spChg chg="mod ord">
          <ac:chgData name="Waller, Michelle" userId="269c6baa-3bea-43e2-b302-c27845c1a42b" providerId="ADAL" clId="{596D65C6-F3D3-9846-856D-029797305C22}" dt="2020-09-23T10:42:50.564" v="504" actId="20577"/>
          <ac:spMkLst>
            <pc:docMk/>
            <pc:sldMk cId="695633816" sldId="759"/>
            <ac:spMk id="2" creationId="{00000000-0000-0000-0000-000000000000}"/>
          </ac:spMkLst>
        </pc:spChg>
        <pc:spChg chg="add mod">
          <ac:chgData name="Waller, Michelle" userId="269c6baa-3bea-43e2-b302-c27845c1a42b" providerId="ADAL" clId="{596D65C6-F3D3-9846-856D-029797305C22}" dt="2020-09-23T10:43:20.757" v="521" actId="1076"/>
          <ac:spMkLst>
            <pc:docMk/>
            <pc:sldMk cId="695633816" sldId="759"/>
            <ac:spMk id="3" creationId="{40289039-7645-5E42-8664-D33ED4E38EBB}"/>
          </ac:spMkLst>
        </pc:spChg>
        <pc:spChg chg="mod ord">
          <ac:chgData name="Waller, Michelle" userId="269c6baa-3bea-43e2-b302-c27845c1a42b" providerId="ADAL" clId="{596D65C6-F3D3-9846-856D-029797305C22}" dt="2020-09-23T10:42:01.304" v="499" actId="20577"/>
          <ac:spMkLst>
            <pc:docMk/>
            <pc:sldMk cId="695633816" sldId="759"/>
            <ac:spMk id="5" creationId="{00000000-0000-0000-0000-000000000000}"/>
          </ac:spMkLst>
        </pc:spChg>
        <pc:picChg chg="del">
          <ac:chgData name="Waller, Michelle" userId="269c6baa-3bea-43e2-b302-c27845c1a42b" providerId="ADAL" clId="{596D65C6-F3D3-9846-856D-029797305C22}" dt="2020-09-23T10:42:29.065" v="501" actId="478"/>
          <ac:picMkLst>
            <pc:docMk/>
            <pc:sldMk cId="695633816" sldId="759"/>
            <ac:picMk id="6" creationId="{A02CE0BA-3C18-FF43-A7EB-2402D9FA86FB}"/>
          </ac:picMkLst>
        </pc:picChg>
        <pc:picChg chg="add mod">
          <ac:chgData name="Waller, Michelle" userId="269c6baa-3bea-43e2-b302-c27845c1a42b" providerId="ADAL" clId="{596D65C6-F3D3-9846-856D-029797305C22}" dt="2020-09-23T10:42:34.280" v="503" actId="1076"/>
          <ac:picMkLst>
            <pc:docMk/>
            <pc:sldMk cId="695633816" sldId="759"/>
            <ac:picMk id="7" creationId="{786E2BF0-E11D-8047-B7F7-A814E4199C5F}"/>
          </ac:picMkLst>
        </pc:picChg>
      </pc:sldChg>
      <pc:sldChg chg="del">
        <pc:chgData name="Waller, Michelle" userId="269c6baa-3bea-43e2-b302-c27845c1a42b" providerId="ADAL" clId="{596D65C6-F3D3-9846-856D-029797305C22}" dt="2020-09-23T10:36:47.123" v="453" actId="2696"/>
        <pc:sldMkLst>
          <pc:docMk/>
          <pc:sldMk cId="3973869705" sldId="760"/>
        </pc:sldMkLst>
      </pc:sldChg>
      <pc:sldChg chg="del">
        <pc:chgData name="Waller, Michelle" userId="269c6baa-3bea-43e2-b302-c27845c1a42b" providerId="ADAL" clId="{596D65C6-F3D3-9846-856D-029797305C22}" dt="2020-09-23T10:36:54.815" v="457" actId="2696"/>
        <pc:sldMkLst>
          <pc:docMk/>
          <pc:sldMk cId="1221032343" sldId="762"/>
        </pc:sldMkLst>
      </pc:sldChg>
      <pc:sldChg chg="del">
        <pc:chgData name="Waller, Michelle" userId="269c6baa-3bea-43e2-b302-c27845c1a42b" providerId="ADAL" clId="{596D65C6-F3D3-9846-856D-029797305C22}" dt="2020-09-23T10:36:48.275" v="454" actId="2696"/>
        <pc:sldMkLst>
          <pc:docMk/>
          <pc:sldMk cId="4112829610" sldId="763"/>
        </pc:sldMkLst>
      </pc:sldChg>
      <pc:sldChg chg="del">
        <pc:chgData name="Waller, Michelle" userId="269c6baa-3bea-43e2-b302-c27845c1a42b" providerId="ADAL" clId="{596D65C6-F3D3-9846-856D-029797305C22}" dt="2020-09-23T10:36:45.993" v="452" actId="2696"/>
        <pc:sldMkLst>
          <pc:docMk/>
          <pc:sldMk cId="2457245478" sldId="764"/>
        </pc:sldMkLst>
      </pc:sldChg>
    </pc:docChg>
  </pc:docChgLst>
  <pc:docChgLst>
    <pc:chgData name="Waller, Michelle" userId="269c6baa-3bea-43e2-b302-c27845c1a42b" providerId="ADAL" clId="{8D9CFA16-5F47-0841-B344-C8F3D89C5ADA}"/>
    <pc:docChg chg="undo custSel addSld delSld modSld sldOrd">
      <pc:chgData name="Waller, Michelle" userId="269c6baa-3bea-43e2-b302-c27845c1a42b" providerId="ADAL" clId="{8D9CFA16-5F47-0841-B344-C8F3D89C5ADA}" dt="2020-09-23T09:21:21.687" v="773" actId="255"/>
      <pc:docMkLst>
        <pc:docMk/>
      </pc:docMkLst>
      <pc:sldChg chg="addSp delSp modSp mod modClrScheme chgLayout">
        <pc:chgData name="Waller, Michelle" userId="269c6baa-3bea-43e2-b302-c27845c1a42b" providerId="ADAL" clId="{8D9CFA16-5F47-0841-B344-C8F3D89C5ADA}" dt="2020-09-22T16:00:14.933" v="469" actId="2711"/>
        <pc:sldMkLst>
          <pc:docMk/>
          <pc:sldMk cId="1112600258" sldId="462"/>
        </pc:sldMkLst>
        <pc:spChg chg="mod ord">
          <ac:chgData name="Waller, Michelle" userId="269c6baa-3bea-43e2-b302-c27845c1a42b" providerId="ADAL" clId="{8D9CFA16-5F47-0841-B344-C8F3D89C5ADA}" dt="2020-09-22T14:21:02.339" v="30" actId="20577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00:14.933" v="469" actId="2711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8D9CFA16-5F47-0841-B344-C8F3D89C5ADA}" dt="2020-09-22T14:20:34.997" v="22"/>
          <ac:spMkLst>
            <pc:docMk/>
            <pc:sldMk cId="1112600258" sldId="462"/>
            <ac:spMk id="6" creationId="{2D7BEF50-3D35-8244-8ECC-65BE92057937}"/>
          </ac:spMkLst>
        </pc:spChg>
        <pc:spChg chg="add del mod">
          <ac:chgData name="Waller, Michelle" userId="269c6baa-3bea-43e2-b302-c27845c1a42b" providerId="ADAL" clId="{8D9CFA16-5F47-0841-B344-C8F3D89C5ADA}" dt="2020-09-22T14:20:45.470" v="26" actId="478"/>
          <ac:spMkLst>
            <pc:docMk/>
            <pc:sldMk cId="1112600258" sldId="462"/>
            <ac:spMk id="7" creationId="{554713F8-BD30-7443-B4AF-6849ACE60237}"/>
          </ac:spMkLst>
        </pc:spChg>
        <pc:picChg chg="del">
          <ac:chgData name="Waller, Michelle" userId="269c6baa-3bea-43e2-b302-c27845c1a42b" providerId="ADAL" clId="{8D9CFA16-5F47-0841-B344-C8F3D89C5ADA}" dt="2020-09-22T15:20:12.850" v="246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del">
        <pc:chgData name="Waller, Michelle" userId="269c6baa-3bea-43e2-b302-c27845c1a42b" providerId="ADAL" clId="{8D9CFA16-5F47-0841-B344-C8F3D89C5ADA}" dt="2020-09-22T14:23:36.086" v="31" actId="2696"/>
        <pc:sldMkLst>
          <pc:docMk/>
          <pc:sldMk cId="1592991364" sldId="612"/>
        </pc:sldMkLst>
      </pc:sldChg>
      <pc:sldChg chg="del">
        <pc:chgData name="Waller, Michelle" userId="269c6baa-3bea-43e2-b302-c27845c1a42b" providerId="ADAL" clId="{8D9CFA16-5F47-0841-B344-C8F3D89C5ADA}" dt="2020-09-22T14:23:37.533" v="32" actId="2696"/>
        <pc:sldMkLst>
          <pc:docMk/>
          <pc:sldMk cId="173039075" sldId="613"/>
        </pc:sldMkLst>
      </pc:sldChg>
      <pc:sldChg chg="modSp mod modClrScheme chgLayout">
        <pc:chgData name="Waller, Michelle" userId="269c6baa-3bea-43e2-b302-c27845c1a42b" providerId="ADAL" clId="{8D9CFA16-5F47-0841-B344-C8F3D89C5ADA}" dt="2020-09-23T09:10:01.712" v="701" actId="255"/>
        <pc:sldMkLst>
          <pc:docMk/>
          <pc:sldMk cId="3329272137" sldId="614"/>
        </pc:sldMkLst>
        <pc:spChg chg="mod ord">
          <ac:chgData name="Waller, Michelle" userId="269c6baa-3bea-43e2-b302-c27845c1a42b" providerId="ADAL" clId="{8D9CFA16-5F47-0841-B344-C8F3D89C5ADA}" dt="2020-09-23T09:10:01.712" v="701" actId="255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37:20.758" v="557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8D9CFA16-5F47-0841-B344-C8F3D89C5ADA}" dt="2020-09-23T09:10:18.817" v="703" actId="255"/>
        <pc:sldMkLst>
          <pc:docMk/>
          <pc:sldMk cId="1258270248" sldId="616"/>
        </pc:sldMkLst>
        <pc:spChg chg="mod ord">
          <ac:chgData name="Waller, Michelle" userId="269c6baa-3bea-43e2-b302-c27845c1a42b" providerId="ADAL" clId="{8D9CFA16-5F47-0841-B344-C8F3D89C5ADA}" dt="2020-09-22T15:25:38.660" v="249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9:10:18.817" v="703" actId="255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8D9CFA16-5F47-0841-B344-C8F3D89C5ADA}" dt="2020-09-22T15:10:56.880" v="244" actId="2696"/>
        <pc:sldMkLst>
          <pc:docMk/>
          <pc:sldMk cId="3031212613" sldId="617"/>
        </pc:sldMkLst>
      </pc:sldChg>
      <pc:sldChg chg="del">
        <pc:chgData name="Waller, Michelle" userId="269c6baa-3bea-43e2-b302-c27845c1a42b" providerId="ADAL" clId="{8D9CFA16-5F47-0841-B344-C8F3D89C5ADA}" dt="2020-09-22T15:11:00.769" v="245" actId="2696"/>
        <pc:sldMkLst>
          <pc:docMk/>
          <pc:sldMk cId="3727644893" sldId="618"/>
        </pc:sldMkLst>
      </pc:sldChg>
      <pc:sldChg chg="del">
        <pc:chgData name="Waller, Michelle" userId="269c6baa-3bea-43e2-b302-c27845c1a42b" providerId="ADAL" clId="{8D9CFA16-5F47-0841-B344-C8F3D89C5ADA}" dt="2020-09-22T16:34:21.093" v="549" actId="2696"/>
        <pc:sldMkLst>
          <pc:docMk/>
          <pc:sldMk cId="2191652147" sldId="751"/>
        </pc:sldMkLst>
      </pc:sldChg>
      <pc:sldChg chg="modSp add mod ord modClrScheme chgLayout">
        <pc:chgData name="Waller, Michelle" userId="269c6baa-3bea-43e2-b302-c27845c1a42b" providerId="ADAL" clId="{8D9CFA16-5F47-0841-B344-C8F3D89C5ADA}" dt="2020-09-23T09:18:39.564" v="761" actId="255"/>
        <pc:sldMkLst>
          <pc:docMk/>
          <pc:sldMk cId="856531162" sldId="752"/>
        </pc:sldMkLst>
        <pc:spChg chg="mod ord">
          <ac:chgData name="Waller, Michelle" userId="269c6baa-3bea-43e2-b302-c27845c1a42b" providerId="ADAL" clId="{8D9CFA16-5F47-0841-B344-C8F3D89C5ADA}" dt="2020-09-23T09:18:39.564" v="761" actId="255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5:26:04.118" v="250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add del mod modClrScheme chgLayout">
        <pc:chgData name="Waller, Michelle" userId="269c6baa-3bea-43e2-b302-c27845c1a42b" providerId="ADAL" clId="{8D9CFA16-5F47-0841-B344-C8F3D89C5ADA}" dt="2020-09-23T09:20:55.106" v="771" actId="255"/>
        <pc:sldMkLst>
          <pc:docMk/>
          <pc:sldMk cId="2660385598" sldId="753"/>
        </pc:sldMkLst>
        <pc:spChg chg="add del mod ord">
          <ac:chgData name="Waller, Michelle" userId="269c6baa-3bea-43e2-b302-c27845c1a42b" providerId="ADAL" clId="{8D9CFA16-5F47-0841-B344-C8F3D89C5ADA}" dt="2020-09-22T16:40:15.136" v="561" actId="700"/>
          <ac:spMkLst>
            <pc:docMk/>
            <pc:sldMk cId="2660385598" sldId="753"/>
            <ac:spMk id="2" creationId="{371501C6-DB67-A84D-ABED-88A1963BC914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2" creationId="{75EA579B-AAC0-964C-824C-BBC25EB3F661}"/>
          </ac:spMkLst>
        </pc:spChg>
        <pc:spChg chg="add mod">
          <ac:chgData name="Waller, Michelle" userId="269c6baa-3bea-43e2-b302-c27845c1a42b" providerId="ADAL" clId="{8D9CFA16-5F47-0841-B344-C8F3D89C5ADA}" dt="2020-09-23T08:05:48.311" v="671" actId="207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3" creationId="{5BB999F5-B4DA-B945-9729-AF75695806C2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4" creationId="{0211AED4-C30C-5F4B-AF2A-0FFA6642BA8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5" creationId="{9FF45EDB-40F8-E249-9B49-72020CF7670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6" creationId="{38F4E024-1E26-6241-96F8-A573331A762C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7" creationId="{92C6F3D8-9105-5E46-9384-DC1A6220DA1A}"/>
          </ac:spMkLst>
        </pc:spChg>
        <pc:spChg chg="add mod">
          <ac:chgData name="Waller, Michelle" userId="269c6baa-3bea-43e2-b302-c27845c1a42b" providerId="ADAL" clId="{8D9CFA16-5F47-0841-B344-C8F3D89C5ADA}" dt="2020-09-22T16:41:04.896" v="565"/>
          <ac:spMkLst>
            <pc:docMk/>
            <pc:sldMk cId="2660385598" sldId="753"/>
            <ac:spMk id="7" creationId="{DBF3EBAE-9F8C-D149-9DFF-FFDAFDFF74C5}"/>
          </ac:spMkLst>
        </pc:spChg>
        <pc:spChg chg="add 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8" creationId="{AAF02E37-03DE-714A-B93D-34F9AE64C22B}"/>
          </ac:spMkLst>
        </pc:spChg>
        <pc:spChg chg="add mod ord">
          <ac:chgData name="Waller, Michelle" userId="269c6baa-3bea-43e2-b302-c27845c1a42b" providerId="ADAL" clId="{8D9CFA16-5F47-0841-B344-C8F3D89C5ADA}" dt="2020-09-23T09:20:55.106" v="771" actId="25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2T15:04:28.450" v="218" actId="1076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add mod ord modClrScheme chgLayout">
        <pc:chgData name="Waller, Michelle" userId="269c6baa-3bea-43e2-b302-c27845c1a42b" providerId="ADAL" clId="{8D9CFA16-5F47-0841-B344-C8F3D89C5ADA}" dt="2020-09-23T07:53:18.327" v="594" actId="700"/>
        <pc:sldMkLst>
          <pc:docMk/>
          <pc:sldMk cId="3029155676" sldId="754"/>
        </pc:sldMkLst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5" creationId="{00000000-0000-0000-0000-000000000000}"/>
          </ac:spMkLst>
        </pc:spChg>
      </pc:sldChg>
      <pc:sldChg chg="modSp add mod modClrScheme chgLayout">
        <pc:chgData name="Waller, Michelle" userId="269c6baa-3bea-43e2-b302-c27845c1a42b" providerId="ADAL" clId="{8D9CFA16-5F47-0841-B344-C8F3D89C5ADA}" dt="2020-09-23T07:53:55.665" v="595" actId="700"/>
        <pc:sldMkLst>
          <pc:docMk/>
          <pc:sldMk cId="36629818" sldId="755"/>
        </pc:sldMkLst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5" creationId="{00000000-0000-0000-0000-000000000000}"/>
          </ac:spMkLst>
        </pc:spChg>
      </pc:sldChg>
      <pc:sldChg chg="addSp delSp modSp add mod modClrScheme chgLayout">
        <pc:chgData name="Waller, Michelle" userId="269c6baa-3bea-43e2-b302-c27845c1a42b" providerId="ADAL" clId="{8D9CFA16-5F47-0841-B344-C8F3D89C5ADA}" dt="2020-09-23T07:54:34.849" v="598" actId="14100"/>
        <pc:sldMkLst>
          <pc:docMk/>
          <pc:sldMk cId="441115752" sldId="756"/>
        </pc:sldMkLst>
        <pc:spChg chg="mod ord">
          <ac:chgData name="Waller, Michelle" userId="269c6baa-3bea-43e2-b302-c27845c1a42b" providerId="ADAL" clId="{8D9CFA16-5F47-0841-B344-C8F3D89C5ADA}" dt="2020-09-23T07:54:26.323" v="596" actId="700"/>
          <ac:spMkLst>
            <pc:docMk/>
            <pc:sldMk cId="441115752" sldId="756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3:34.100" v="505" actId="700"/>
          <ac:spMkLst>
            <pc:docMk/>
            <pc:sldMk cId="441115752" sldId="756"/>
            <ac:spMk id="3" creationId="{2E5B2C6F-6D20-3648-8DC9-BC479BF20463}"/>
          </ac:spMkLst>
        </pc:spChg>
        <pc:spChg chg="add del mod ord">
          <ac:chgData name="Waller, Michelle" userId="269c6baa-3bea-43e2-b302-c27845c1a42b" providerId="ADAL" clId="{8D9CFA16-5F47-0841-B344-C8F3D89C5ADA}" dt="2020-09-22T16:24:16.490" v="509" actId="700"/>
          <ac:spMkLst>
            <pc:docMk/>
            <pc:sldMk cId="441115752" sldId="756"/>
            <ac:spMk id="4" creationId="{673E8AED-5E31-0F40-9348-CD12494C769C}"/>
          </ac:spMkLst>
        </pc:spChg>
        <pc:spChg chg="mod ord">
          <ac:chgData name="Waller, Michelle" userId="269c6baa-3bea-43e2-b302-c27845c1a42b" providerId="ADAL" clId="{8D9CFA16-5F47-0841-B344-C8F3D89C5ADA}" dt="2020-09-23T07:54:34.849" v="598" actId="14100"/>
          <ac:spMkLst>
            <pc:docMk/>
            <pc:sldMk cId="441115752" sldId="756"/>
            <ac:spMk id="5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9:48.873" v="537" actId="700"/>
          <ac:spMkLst>
            <pc:docMk/>
            <pc:sldMk cId="441115752" sldId="756"/>
            <ac:spMk id="6" creationId="{90DEBBED-712C-5042-88D4-7B6AB7AD712A}"/>
          </ac:spMkLst>
        </pc:spChg>
        <pc:spChg chg="add del mod">
          <ac:chgData name="Waller, Michelle" userId="269c6baa-3bea-43e2-b302-c27845c1a42b" providerId="ADAL" clId="{8D9CFA16-5F47-0841-B344-C8F3D89C5ADA}" dt="2020-09-22T16:29:57.817" v="539" actId="478"/>
          <ac:spMkLst>
            <pc:docMk/>
            <pc:sldMk cId="441115752" sldId="756"/>
            <ac:spMk id="7" creationId="{4ABA3663-E3DE-E649-8E75-AC1FD941E847}"/>
          </ac:spMkLst>
        </pc:spChg>
        <pc:spChg chg="add mod">
          <ac:chgData name="Waller, Michelle" userId="269c6baa-3bea-43e2-b302-c27845c1a42b" providerId="ADAL" clId="{8D9CFA16-5F47-0841-B344-C8F3D89C5ADA}" dt="2020-09-22T16:30:10.629" v="541" actId="27636"/>
          <ac:spMkLst>
            <pc:docMk/>
            <pc:sldMk cId="441115752" sldId="756"/>
            <ac:spMk id="8" creationId="{C6D6E3E7-02BC-0C4A-ADEA-08A0C50BC61A}"/>
          </ac:spMkLst>
        </pc:spChg>
      </pc:sldChg>
      <pc:sldChg chg="addSp delSp modSp add mod ord modClrScheme chgLayout">
        <pc:chgData name="Waller, Michelle" userId="269c6baa-3bea-43e2-b302-c27845c1a42b" providerId="ADAL" clId="{8D9CFA16-5F47-0841-B344-C8F3D89C5ADA}" dt="2020-09-23T09:12:02.887" v="716" actId="20577"/>
        <pc:sldMkLst>
          <pc:docMk/>
          <pc:sldMk cId="2937639649" sldId="757"/>
        </pc:sldMkLst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3T08:05:36.594" v="669" actId="207"/>
          <ac:spMkLst>
            <pc:docMk/>
            <pc:sldMk cId="2937639649" sldId="757"/>
            <ac:spMk id="6" creationId="{7AAF69E9-0572-7446-91CD-254A37451DF2}"/>
          </ac:spMkLst>
        </pc:spChg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3T09:12:02.887" v="716" actId="20577"/>
          <ac:spMkLst>
            <pc:docMk/>
            <pc:sldMk cId="2937639649" sldId="757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3T07:58:41.731" v="642" actId="1076"/>
          <ac:picMkLst>
            <pc:docMk/>
            <pc:sldMk cId="2937639649" sldId="757"/>
            <ac:picMk id="7" creationId="{B1F6417E-E978-BE4C-94D3-428F01CA110F}"/>
          </ac:picMkLst>
        </pc:picChg>
        <pc:picChg chg="del">
          <ac:chgData name="Waller, Michelle" userId="269c6baa-3bea-43e2-b302-c27845c1a42b" providerId="ADAL" clId="{8D9CFA16-5F47-0841-B344-C8F3D89C5ADA}" dt="2020-09-23T07:55:59.529" v="600" actId="478"/>
          <ac:picMkLst>
            <pc:docMk/>
            <pc:sldMk cId="2937639649" sldId="757"/>
            <ac:picMk id="10" creationId="{AE4600EF-A121-6F45-902B-CBE689550580}"/>
          </ac:picMkLst>
        </pc:picChg>
      </pc:sldChg>
      <pc:sldChg chg="delSp modSp add mod">
        <pc:chgData name="Waller, Michelle" userId="269c6baa-3bea-43e2-b302-c27845c1a42b" providerId="ADAL" clId="{8D9CFA16-5F47-0841-B344-C8F3D89C5ADA}" dt="2020-09-23T09:21:21.687" v="773" actId="255"/>
        <pc:sldMkLst>
          <pc:docMk/>
          <pc:sldMk cId="1116385079" sldId="758"/>
        </pc:sldMkLst>
        <pc:spChg chg="del">
          <ac:chgData name="Waller, Michelle" userId="269c6baa-3bea-43e2-b302-c27845c1a42b" providerId="ADAL" clId="{8D9CFA16-5F47-0841-B344-C8F3D89C5ADA}" dt="2020-09-23T08:00:50.140" v="645" actId="478"/>
          <ac:spMkLst>
            <pc:docMk/>
            <pc:sldMk cId="1116385079" sldId="758"/>
            <ac:spMk id="6" creationId="{7AAF69E9-0572-7446-91CD-254A37451DF2}"/>
          </ac:spMkLst>
        </pc:spChg>
        <pc:spChg chg="mod">
          <ac:chgData name="Waller, Michelle" userId="269c6baa-3bea-43e2-b302-c27845c1a42b" providerId="ADAL" clId="{8D9CFA16-5F47-0841-B344-C8F3D89C5ADA}" dt="2020-09-23T09:21:21.687" v="773" actId="255"/>
          <ac:spMkLst>
            <pc:docMk/>
            <pc:sldMk cId="1116385079" sldId="758"/>
            <ac:spMk id="9" creationId="{28BFD558-7C1A-3A4A-8CE5-9F2C19E807EE}"/>
          </ac:spMkLst>
        </pc:spChg>
        <pc:picChg chg="del">
          <ac:chgData name="Waller, Michelle" userId="269c6baa-3bea-43e2-b302-c27845c1a42b" providerId="ADAL" clId="{8D9CFA16-5F47-0841-B344-C8F3D89C5ADA}" dt="2020-09-23T08:00:47.370" v="644" actId="478"/>
          <ac:picMkLst>
            <pc:docMk/>
            <pc:sldMk cId="1116385079" sldId="758"/>
            <ac:picMk id="7" creationId="{B1F6417E-E978-BE4C-94D3-428F01CA110F}"/>
          </ac:picMkLst>
        </pc:picChg>
      </pc:sldChg>
      <pc:sldChg chg="addSp delSp modSp add del mod modClrScheme chgLayout">
        <pc:chgData name="Waller, Michelle" userId="269c6baa-3bea-43e2-b302-c27845c1a42b" providerId="ADAL" clId="{8D9CFA16-5F47-0841-B344-C8F3D89C5ADA}" dt="2020-09-22T16:44:04.959" v="581" actId="2696"/>
        <pc:sldMkLst>
          <pc:docMk/>
          <pc:sldMk cId="1210730944" sldId="758"/>
        </pc:sldMkLst>
        <pc:spChg chg="add 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2" creationId="{C2A2A6A5-0B2A-F64A-997D-BE7AEE5EFADD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2T16:41:52.770" v="572"/>
          <ac:spMkLst>
            <pc:docMk/>
            <pc:sldMk cId="1210730944" sldId="758"/>
            <ac:spMk id="6" creationId="{AAF02E37-03DE-714A-B93D-34F9AE64C22B}"/>
          </ac:spMkLst>
        </pc:spChg>
        <pc:spChg chg="add mod">
          <ac:chgData name="Waller, Michelle" userId="269c6baa-3bea-43e2-b302-c27845c1a42b" providerId="ADAL" clId="{8D9CFA16-5F47-0841-B344-C8F3D89C5ADA}" dt="2020-09-22T16:42:08.765" v="575" actId="255"/>
          <ac:spMkLst>
            <pc:docMk/>
            <pc:sldMk cId="1210730944" sldId="758"/>
            <ac:spMk id="7" creationId="{A702A21A-C865-104D-B0D1-DE8530AFC803}"/>
          </ac:spMkLst>
        </pc:spChg>
        <pc:spChg chg="del mod ord">
          <ac:chgData name="Waller, Michelle" userId="269c6baa-3bea-43e2-b302-c27845c1a42b" providerId="ADAL" clId="{8D9CFA16-5F47-0841-B344-C8F3D89C5ADA}" dt="2020-09-22T16:41:37.240" v="570" actId="478"/>
          <ac:spMkLst>
            <pc:docMk/>
            <pc:sldMk cId="1210730944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9" creationId="{28BFD558-7C1A-3A4A-8CE5-9F2C19E807EE}"/>
          </ac:spMkLst>
        </pc:spChg>
        <pc:picChg chg="mod">
          <ac:chgData name="Waller, Michelle" userId="269c6baa-3bea-43e2-b302-c27845c1a42b" providerId="ADAL" clId="{8D9CFA16-5F47-0841-B344-C8F3D89C5ADA}" dt="2020-09-22T16:42:35.889" v="578" actId="1076"/>
          <ac:picMkLst>
            <pc:docMk/>
            <pc:sldMk cId="1210730944" sldId="758"/>
            <ac:picMk id="10" creationId="{AE4600EF-A121-6F45-902B-CBE689550580}"/>
          </ac:picMkLst>
        </pc:picChg>
      </pc:sldChg>
      <pc:sldChg chg="modSp add mod">
        <pc:chgData name="Waller, Michelle" userId="269c6baa-3bea-43e2-b302-c27845c1a42b" providerId="ADAL" clId="{8D9CFA16-5F47-0841-B344-C8F3D89C5ADA}" dt="2020-09-23T09:17:35.015" v="760" actId="20577"/>
        <pc:sldMkLst>
          <pc:docMk/>
          <pc:sldMk cId="317222902" sldId="759"/>
        </pc:sldMkLst>
        <pc:spChg chg="mod">
          <ac:chgData name="Waller, Michelle" userId="269c6baa-3bea-43e2-b302-c27845c1a42b" providerId="ADAL" clId="{8D9CFA16-5F47-0841-B344-C8F3D89C5ADA}" dt="2020-09-23T09:17:35.015" v="760" actId="20577"/>
          <ac:spMkLst>
            <pc:docMk/>
            <pc:sldMk cId="317222902" sldId="759"/>
            <ac:spMk id="9" creationId="{28BFD558-7C1A-3A4A-8CE5-9F2C19E807EE}"/>
          </ac:spMkLst>
        </pc:spChg>
      </pc:sldChg>
      <pc:sldChg chg="modSp add mod">
        <pc:chgData name="Waller, Michelle" userId="269c6baa-3bea-43e2-b302-c27845c1a42b" providerId="ADAL" clId="{8D9CFA16-5F47-0841-B344-C8F3D89C5ADA}" dt="2020-09-23T09:19:02.409" v="763" actId="255"/>
        <pc:sldMkLst>
          <pc:docMk/>
          <pc:sldMk cId="3973869705" sldId="760"/>
        </pc:sldMkLst>
        <pc:spChg chg="mod">
          <ac:chgData name="Waller, Michelle" userId="269c6baa-3bea-43e2-b302-c27845c1a42b" providerId="ADAL" clId="{8D9CFA16-5F47-0841-B344-C8F3D89C5ADA}" dt="2020-09-23T09:19:02.409" v="763" actId="255"/>
          <ac:spMkLst>
            <pc:docMk/>
            <pc:sldMk cId="3973869705" sldId="760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8D9CFA16-5F47-0841-B344-C8F3D89C5ADA}" dt="2020-09-23T09:16:05.779" v="749" actId="20577"/>
        <pc:sldMkLst>
          <pc:docMk/>
          <pc:sldMk cId="1102457544" sldId="761"/>
        </pc:sldMkLst>
        <pc:spChg chg="mod">
          <ac:chgData name="Waller, Michelle" userId="269c6baa-3bea-43e2-b302-c27845c1a42b" providerId="ADAL" clId="{8D9CFA16-5F47-0841-B344-C8F3D89C5ADA}" dt="2020-09-23T09:16:05.779" v="749" actId="20577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AABC705F-A0F6-BE43-9617-A49EC2CDB0EA}"/>
    <pc:docChg chg="undo custSel modSld">
      <pc:chgData name="Waller, Michelle" userId="269c6baa-3bea-43e2-b302-c27845c1a42b" providerId="ADAL" clId="{AABC705F-A0F6-BE43-9617-A49EC2CDB0EA}" dt="2020-09-22T13:43:45.136" v="1" actId="700"/>
      <pc:docMkLst>
        <pc:docMk/>
      </pc:docMkLst>
      <pc:sldChg chg="modSp mod modClrScheme chgLayout">
        <pc:chgData name="Waller, Michelle" userId="269c6baa-3bea-43e2-b302-c27845c1a42b" providerId="ADAL" clId="{AABC705F-A0F6-BE43-9617-A49EC2CDB0EA}" dt="2020-09-22T13:43:45.136" v="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3" creationId="{00000000-0000-0000-0000-000000000000}"/>
          </ac:spMkLst>
        </pc:spChg>
      </pc:sldChg>
    </pc:docChg>
  </pc:docChgLst>
  <pc:docChgLst>
    <pc:chgData name="Chris Godfrey" userId="796b8459-5294-4fda-9745-86677bca4e79" providerId="ADAL" clId="{EC73EF54-0923-E04E-994A-BD892A64F884}"/>
    <pc:docChg chg="custSel modSld">
      <pc:chgData name="Chris Godfrey" userId="796b8459-5294-4fda-9745-86677bca4e79" providerId="ADAL" clId="{EC73EF54-0923-E04E-994A-BD892A64F884}" dt="2020-06-16T14:25:38.133" v="0" actId="478"/>
      <pc:docMkLst>
        <pc:docMk/>
      </pc:docMkLst>
      <pc:sldChg chg="delSp">
        <pc:chgData name="Chris Godfrey" userId="796b8459-5294-4fda-9745-86677bca4e79" providerId="ADAL" clId="{EC73EF54-0923-E04E-994A-BD892A64F884}" dt="2020-06-16T14:25:38.133" v="0" actId="478"/>
        <pc:sldMkLst>
          <pc:docMk/>
          <pc:sldMk cId="1592991364" sldId="612"/>
        </pc:sldMkLst>
        <pc:spChg chg="del">
          <ac:chgData name="Chris Godfrey" userId="796b8459-5294-4fda-9745-86677bca4e79" providerId="ADAL" clId="{EC73EF54-0923-E04E-994A-BD892A64F884}" dt="2020-06-16T14:25:38.133" v="0" actId="478"/>
          <ac:spMkLst>
            <pc:docMk/>
            <pc:sldMk cId="1592991364" sldId="612"/>
            <ac:spMk id="3" creationId="{0B14CB9A-8CCB-A447-9D8A-990D2500EF94}"/>
          </ac:spMkLst>
        </pc:spChg>
      </pc:sldChg>
    </pc:docChg>
  </pc:docChgLst>
  <pc:docChgLst>
    <pc:chgData name="Waller, Michelle" userId="269c6baa-3bea-43e2-b302-c27845c1a42b" providerId="ADAL" clId="{D2CB3A09-BE9F-7548-B4FB-8CB5C5C74A98}"/>
    <pc:docChg chg="undo custSel addSld delSld modSld sldOrd">
      <pc:chgData name="Waller, Michelle" userId="269c6baa-3bea-43e2-b302-c27845c1a42b" providerId="ADAL" clId="{D2CB3A09-BE9F-7548-B4FB-8CB5C5C74A98}" dt="2020-09-23T10:12:41.806" v="188" actId="12"/>
      <pc:docMkLst>
        <pc:docMk/>
      </pc:docMkLst>
      <pc:sldChg chg="modSp mod modClrScheme chgLayout">
        <pc:chgData name="Waller, Michelle" userId="269c6baa-3bea-43e2-b302-c27845c1a42b" providerId="ADAL" clId="{D2CB3A09-BE9F-7548-B4FB-8CB5C5C74A98}" dt="2020-09-23T09:31:31.587" v="2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09:36:48.251" v="13" actId="700"/>
        <pc:sldMkLst>
          <pc:docMk/>
          <pc:sldMk cId="3329272137" sldId="614"/>
        </pc:sldMkLst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del mod modClrScheme chgLayout">
        <pc:chgData name="Waller, Michelle" userId="269c6baa-3bea-43e2-b302-c27845c1a42b" providerId="ADAL" clId="{D2CB3A09-BE9F-7548-B4FB-8CB5C5C74A98}" dt="2020-09-23T09:38:59.848" v="18" actId="2696"/>
        <pc:sldMkLst>
          <pc:docMk/>
          <pc:sldMk cId="1258270248" sldId="616"/>
        </pc:sldMkLst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9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10:11:13.949" v="184" actId="700"/>
        <pc:sldMkLst>
          <pc:docMk/>
          <pc:sldMk cId="856531162" sldId="752"/>
        </pc:sldMkLst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11:13.949" v="184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D2CB3A09-BE9F-7548-B4FB-8CB5C5C74A98}" dt="2020-09-23T10:09:02.958" v="180" actId="115"/>
        <pc:sldMkLst>
          <pc:docMk/>
          <pc:sldMk cId="2660385598" sldId="753"/>
        </pc:sldMkLst>
        <pc:spChg chg="mod">
          <ac:chgData name="Waller, Michelle" userId="269c6baa-3bea-43e2-b302-c27845c1a42b" providerId="ADAL" clId="{D2CB3A09-BE9F-7548-B4FB-8CB5C5C74A98}" dt="2020-09-23T09:58:55.973" v="130" actId="1076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D2CB3A09-BE9F-7548-B4FB-8CB5C5C74A98}" dt="2020-09-23T09:55:41.291" v="96" actId="700"/>
          <ac:spMkLst>
            <pc:docMk/>
            <pc:sldMk cId="2660385598" sldId="753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09:55:52.764" v="97"/>
          <ac:spMkLst>
            <pc:docMk/>
            <pc:sldMk cId="2660385598" sldId="753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09:02.958" v="180" actId="11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D2CB3A09-BE9F-7548-B4FB-8CB5C5C74A98}" dt="2020-09-23T09:58:58.238" v="131" actId="1076"/>
          <ac:picMkLst>
            <pc:docMk/>
            <pc:sldMk cId="2660385598" sldId="753"/>
            <ac:picMk id="7" creationId="{0F5D2F07-8308-0A49-8D06-E00323D282A6}"/>
          </ac:picMkLst>
        </pc:picChg>
        <pc:picChg chg="del">
          <ac:chgData name="Waller, Michelle" userId="269c6baa-3bea-43e2-b302-c27845c1a42b" providerId="ADAL" clId="{D2CB3A09-BE9F-7548-B4FB-8CB5C5C74A98}" dt="2020-09-23T09:58:31.773" v="126" actId="478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mod modClrScheme chgLayout">
        <pc:chgData name="Waller, Michelle" userId="269c6baa-3bea-43e2-b302-c27845c1a42b" providerId="ADAL" clId="{D2CB3A09-BE9F-7548-B4FB-8CB5C5C74A98}" dt="2020-09-23T10:07:05.142" v="176" actId="255"/>
        <pc:sldMkLst>
          <pc:docMk/>
          <pc:sldMk cId="3029155676" sldId="754"/>
        </pc:sldMkLst>
        <pc:spChg chg="mod ord">
          <ac:chgData name="Waller, Michelle" userId="269c6baa-3bea-43e2-b302-c27845c1a42b" providerId="ADAL" clId="{D2CB3A09-BE9F-7548-B4FB-8CB5C5C74A98}" dt="2020-09-23T10:07:05.142" v="176" actId="255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0:06:03.578" v="163"/>
          <ac:spMkLst>
            <pc:docMk/>
            <pc:sldMk cId="3029155676" sldId="754"/>
            <ac:spMk id="5" creationId="{00000000-0000-0000-0000-000000000000}"/>
          </ac:spMkLst>
        </pc:spChg>
      </pc:sldChg>
      <pc:sldChg chg="del">
        <pc:chgData name="Waller, Michelle" userId="269c6baa-3bea-43e2-b302-c27845c1a42b" providerId="ADAL" clId="{D2CB3A09-BE9F-7548-B4FB-8CB5C5C74A98}" dt="2020-09-23T10:05:46.872" v="162" actId="2696"/>
        <pc:sldMkLst>
          <pc:docMk/>
          <pc:sldMk cId="36629818" sldId="755"/>
        </pc:sldMkLst>
      </pc:sldChg>
      <pc:sldChg chg="del">
        <pc:chgData name="Waller, Michelle" userId="269c6baa-3bea-43e2-b302-c27845c1a42b" providerId="ADAL" clId="{D2CB3A09-BE9F-7548-B4FB-8CB5C5C74A98}" dt="2020-09-23T10:05:45.412" v="161" actId="2696"/>
        <pc:sldMkLst>
          <pc:docMk/>
          <pc:sldMk cId="441115752" sldId="756"/>
        </pc:sldMkLst>
      </pc:sldChg>
      <pc:sldChg chg="del">
        <pc:chgData name="Waller, Michelle" userId="269c6baa-3bea-43e2-b302-c27845c1a42b" providerId="ADAL" clId="{D2CB3A09-BE9F-7548-B4FB-8CB5C5C74A98}" dt="2020-09-23T10:05:43.973" v="160" actId="2696"/>
        <pc:sldMkLst>
          <pc:docMk/>
          <pc:sldMk cId="2937639649" sldId="757"/>
        </pc:sldMkLst>
      </pc:sldChg>
      <pc:sldChg chg="modSp mod ord modClrScheme chgLayout">
        <pc:chgData name="Waller, Michelle" userId="269c6baa-3bea-43e2-b302-c27845c1a42b" providerId="ADAL" clId="{D2CB3A09-BE9F-7548-B4FB-8CB5C5C74A98}" dt="2020-09-23T10:12:41.806" v="188" actId="12"/>
        <pc:sldMkLst>
          <pc:docMk/>
          <pc:sldMk cId="1116385079" sldId="758"/>
        </pc:sldMkLst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12:41.806" v="188" actId="12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D2CB3A09-BE9F-7548-B4FB-8CB5C5C74A98}" dt="2020-09-23T10:05:39.705" v="158" actId="2696"/>
        <pc:sldMkLst>
          <pc:docMk/>
          <pc:sldMk cId="317222902" sldId="759"/>
        </pc:sldMkLst>
      </pc:sldChg>
      <pc:sldChg chg="addSp modSp mod modClrScheme chgLayout">
        <pc:chgData name="Waller, Michelle" userId="269c6baa-3bea-43e2-b302-c27845c1a42b" providerId="ADAL" clId="{D2CB3A09-BE9F-7548-B4FB-8CB5C5C74A98}" dt="2020-09-23T09:58:16.473" v="125" actId="1076"/>
        <pc:sldMkLst>
          <pc:docMk/>
          <pc:sldMk cId="3973869705" sldId="760"/>
        </pc:sldMkLst>
        <pc:spChg chg="mod ord">
          <ac:chgData name="Waller, Michelle" userId="269c6baa-3bea-43e2-b302-c27845c1a42b" providerId="ADAL" clId="{D2CB3A09-BE9F-7548-B4FB-8CB5C5C74A98}" dt="2020-09-23T09:58:12.523" v="124" actId="20577"/>
          <ac:spMkLst>
            <pc:docMk/>
            <pc:sldMk cId="3973869705" sldId="760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54:00.412" v="80"/>
          <ac:spMkLst>
            <pc:docMk/>
            <pc:sldMk cId="3973869705" sldId="760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D2CB3A09-BE9F-7548-B4FB-8CB5C5C74A98}" dt="2020-09-23T09:58:16.473" v="125" actId="1076"/>
          <ac:picMkLst>
            <pc:docMk/>
            <pc:sldMk cId="3973869705" sldId="760"/>
            <ac:picMk id="4" creationId="{63041E0B-1BF9-8648-B814-94DA1222CB5B}"/>
          </ac:picMkLst>
        </pc:picChg>
      </pc:sldChg>
      <pc:sldChg chg="del">
        <pc:chgData name="Waller, Michelle" userId="269c6baa-3bea-43e2-b302-c27845c1a42b" providerId="ADAL" clId="{D2CB3A09-BE9F-7548-B4FB-8CB5C5C74A98}" dt="2020-09-23T10:05:42.601" v="159" actId="2696"/>
        <pc:sldMkLst>
          <pc:docMk/>
          <pc:sldMk cId="1102457544" sldId="761"/>
        </pc:sldMkLst>
      </pc:sldChg>
      <pc:sldChg chg="addSp delSp modSp add mod">
        <pc:chgData name="Waller, Michelle" userId="269c6baa-3bea-43e2-b302-c27845c1a42b" providerId="ADAL" clId="{D2CB3A09-BE9F-7548-B4FB-8CB5C5C74A98}" dt="2020-09-23T09:57:49.834" v="119" actId="1076"/>
        <pc:sldMkLst>
          <pc:docMk/>
          <pc:sldMk cId="1221032343" sldId="762"/>
        </pc:sldMkLst>
        <pc:spChg chg="mod">
          <ac:chgData name="Waller, Michelle" userId="269c6baa-3bea-43e2-b302-c27845c1a42b" providerId="ADAL" clId="{D2CB3A09-BE9F-7548-B4FB-8CB5C5C74A98}" dt="2020-09-23T09:39:17.270" v="20"/>
          <ac:spMkLst>
            <pc:docMk/>
            <pc:sldMk cId="1221032343" sldId="762"/>
            <ac:spMk id="2" creationId="{5DD57505-F745-6C40-8EBC-0251B283F7AE}"/>
          </ac:spMkLst>
        </pc:spChg>
        <pc:spChg chg="del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3" creationId="{D8018868-5A4E-D84E-BF31-A33FA429CAFF}"/>
          </ac:spMkLst>
        </pc:spChg>
        <pc:spChg chg="add mod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5" creationId="{197A95BA-358C-D84E-99A6-B3A44419E624}"/>
          </ac:spMkLst>
        </pc:spChg>
        <pc:picChg chg="add mod">
          <ac:chgData name="Waller, Michelle" userId="269c6baa-3bea-43e2-b302-c27845c1a42b" providerId="ADAL" clId="{D2CB3A09-BE9F-7548-B4FB-8CB5C5C74A98}" dt="2020-09-23T09:57:49.834" v="119" actId="1076"/>
          <ac:picMkLst>
            <pc:docMk/>
            <pc:sldMk cId="1221032343" sldId="762"/>
            <ac:picMk id="6" creationId="{C1FFEE42-ED53-254C-BCC1-F23795E18768}"/>
          </ac:picMkLst>
        </pc:picChg>
      </pc:sldChg>
      <pc:sldChg chg="add del">
        <pc:chgData name="Waller, Michelle" userId="269c6baa-3bea-43e2-b302-c27845c1a42b" providerId="ADAL" clId="{D2CB3A09-BE9F-7548-B4FB-8CB5C5C74A98}" dt="2020-09-23T09:39:39.877" v="22" actId="2696"/>
        <pc:sldMkLst>
          <pc:docMk/>
          <pc:sldMk cId="708116451" sldId="763"/>
        </pc:sldMkLst>
      </pc:sldChg>
      <pc:sldChg chg="modSp add mod">
        <pc:chgData name="Waller, Michelle" userId="269c6baa-3bea-43e2-b302-c27845c1a42b" providerId="ADAL" clId="{D2CB3A09-BE9F-7548-B4FB-8CB5C5C74A98}" dt="2020-09-23T10:08:14.310" v="177" actId="11"/>
        <pc:sldMkLst>
          <pc:docMk/>
          <pc:sldMk cId="4112829610" sldId="763"/>
        </pc:sldMkLst>
        <pc:spChg chg="mod">
          <ac:chgData name="Waller, Michelle" userId="269c6baa-3bea-43e2-b302-c27845c1a42b" providerId="ADAL" clId="{D2CB3A09-BE9F-7548-B4FB-8CB5C5C74A98}" dt="2020-09-23T10:08:14.310" v="177" actId="11"/>
          <ac:spMkLst>
            <pc:docMk/>
            <pc:sldMk cId="4112829610" sldId="763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D2CB3A09-BE9F-7548-B4FB-8CB5C5C74A98}" dt="2020-09-23T10:12:19.553" v="186" actId="12"/>
        <pc:sldMkLst>
          <pc:docMk/>
          <pc:sldMk cId="2457245478" sldId="764"/>
        </pc:sldMkLst>
        <pc:spChg chg="mod">
          <ac:chgData name="Waller, Michelle" userId="269c6baa-3bea-43e2-b302-c27845c1a42b" providerId="ADAL" clId="{D2CB3A09-BE9F-7548-B4FB-8CB5C5C74A98}" dt="2020-09-23T10:12:19.553" v="186" actId="12"/>
          <ac:spMkLst>
            <pc:docMk/>
            <pc:sldMk cId="2457245478" sldId="764"/>
            <ac:spMk id="9" creationId="{28BFD558-7C1A-3A4A-8CE5-9F2C19E807E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75349" cy="501531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8951" y="1"/>
            <a:ext cx="2975349" cy="501531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493371"/>
            <a:ext cx="2975349" cy="501529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8951" y="9493371"/>
            <a:ext cx="2975349" cy="501529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5240" cy="501481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111" y="0"/>
            <a:ext cx="2975240" cy="501481"/>
          </a:xfrm>
          <a:prstGeom prst="rect">
            <a:avLst/>
          </a:prstGeom>
        </p:spPr>
        <p:txBody>
          <a:bodyPr vert="horz" lIns="93881" tIns="46941" rIns="93881" bIns="46941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1247775"/>
            <a:ext cx="5999162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881" tIns="46941" rIns="93881" bIns="46941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595" y="4810047"/>
            <a:ext cx="5492750" cy="3935492"/>
          </a:xfrm>
          <a:prstGeom prst="rect">
            <a:avLst/>
          </a:prstGeom>
        </p:spPr>
        <p:txBody>
          <a:bodyPr vert="horz" lIns="93881" tIns="46941" rIns="93881" bIns="4694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93422"/>
            <a:ext cx="2975240" cy="501480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111" y="9493422"/>
            <a:ext cx="2975240" cy="501480"/>
          </a:xfrm>
          <a:prstGeom prst="rect">
            <a:avLst/>
          </a:prstGeom>
        </p:spPr>
        <p:txBody>
          <a:bodyPr vert="horz" lIns="93881" tIns="46941" rIns="93881" bIns="46941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591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54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706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265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801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243"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581" b="15343"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35" t="10216" r="31925" b="37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749" b="9692"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4" r="24870"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31" r="25547" b="6558"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21" t="5596" r="27388" b="38973"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964" r="27132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30" t="2788" r="25963" b="19970"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826"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29" t="3699" r="30729" b="22632"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83" t="12360" r="26272" b="13969"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7"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087" t="3861" r="408" b="27103"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3" t="5386" r="21743" b="16011"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503" b="3052"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4971" b="11990"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9" t="10945" r="36527" b="11803"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682" b="10448"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959" b="2252"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291"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461" t="5219" b="5219"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375" t="6250"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41" t="18399" r="37050" b="3425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49"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70" t="12930" r="38621" b="12792"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2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>
              <a:cs typeface="Arial" charset="0"/>
            </a:endParaRPr>
          </a:p>
          <a:p>
            <a:endParaRPr lang="en-GB" sz="3200"/>
          </a:p>
          <a:p>
            <a:endParaRPr lang="en-GB" sz="140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CD in the Enterprise</a:t>
            </a:r>
            <a:endParaRPr lang="en-GB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99F5-B4DA-B945-9729-AF756958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F02E37-03DE-714A-B93D-34F9AE64C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Continuous Delivery/</a:t>
            </a:r>
          </a:p>
          <a:p>
            <a:r>
              <a:rPr lang="en" dirty="0">
                <a:latin typeface="+mj-lt"/>
              </a:rPr>
              <a:t>Deployment</a:t>
            </a:r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FD558-7C1A-3A4A-8CE5-9F2C19E80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Continuous Delivery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Automated push to staging environments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Just requires human approval before full deployment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3996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sz="2000" b="1" dirty="0"/>
              <a:t>Continuous Deployment</a:t>
            </a:r>
          </a:p>
          <a:p>
            <a:pPr marL="457200" lvl="0" indent="-34290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sz="600" b="1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Deployment from development to live environment is fully automated</a:t>
            </a:r>
          </a:p>
          <a:p>
            <a:pPr marL="882650" lvl="1" indent="-285750">
              <a:spcAft>
                <a:spcPts val="0"/>
              </a:spcAft>
            </a:pPr>
            <a:endParaRPr lang="en-GB" dirty="0"/>
          </a:p>
          <a:p>
            <a:pPr marL="882650" lvl="1" indent="-285750">
              <a:spcAft>
                <a:spcPts val="0"/>
              </a:spcAft>
            </a:pPr>
            <a:r>
              <a:rPr lang="en-GB" dirty="0"/>
              <a:t>No human approval necessary</a:t>
            </a:r>
          </a:p>
          <a:p>
            <a:pPr marL="596900" lvl="1" indent="0">
              <a:spcAft>
                <a:spcPts val="0"/>
              </a:spcAft>
              <a:buNone/>
            </a:pPr>
            <a:endParaRPr lang="en-GB" b="1" dirty="0"/>
          </a:p>
          <a:p>
            <a:pPr marL="596900" lvl="1" indent="0"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6385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Continuous Delivery</a:t>
            </a:r>
            <a:endParaRPr lang="en-GB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While CI integrates code regularly, continuous delivery also delivers that code regularly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Automated process in place such that new releases only require approval via a click of a button to go live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Encourages organisations to deploy their applications as early as possible in smaller batches</a:t>
            </a:r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272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Continuous</a:t>
            </a:r>
          </a:p>
          <a:p>
            <a:r>
              <a:rPr lang="en" dirty="0"/>
              <a:t>Delivery</a:t>
            </a:r>
            <a:endParaRPr lang="en-GB" dirty="0">
              <a:latin typeface="+mj-lt"/>
            </a:endParaRPr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A6D9D5F-4001-8940-8F96-F2BC9292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8" y="263950"/>
            <a:ext cx="8315327" cy="375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39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Further extends the continuous delivery practice such that feature releases are entirely automated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No human interaction for new application features to end up in the customer's hands</a:t>
            </a:r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39960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GB" dirty="0"/>
              <a:t>Benefit of eliminating the idea of a "release date" –  developers can focus on creating new ideas </a:t>
            </a:r>
            <a:br>
              <a:rPr lang="en-GB" dirty="0"/>
            </a:br>
            <a:r>
              <a:rPr lang="en-GB" dirty="0"/>
              <a:t>without time constraints</a:t>
            </a:r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Continuous Deployment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5633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spcAft>
                <a:spcPts val="0"/>
              </a:spcAft>
              <a:buSzPct val="125000"/>
            </a:pPr>
            <a:endParaRPr lang="en-GB" dirty="0"/>
          </a:p>
          <a:p>
            <a:pPr marL="285750" lvl="0" indent="-285750"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SzPct val="1250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1251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Continuous Deployment</a:t>
            </a:r>
            <a:endParaRPr lang="en-GB" dirty="0">
              <a:latin typeface="+mj-lt"/>
            </a:endParaRPr>
          </a:p>
        </p:txBody>
      </p:sp>
      <p:pic>
        <p:nvPicPr>
          <p:cNvPr id="7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83F6729-B3E7-644F-97CF-C770FDB8E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017" y="685823"/>
            <a:ext cx="7582167" cy="387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153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4FD4C0-AF61-4457-ADCF-4CFE3F92DA4C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48C177D-8930-4CE7-B892-EC306B91C362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8F4F096-FD23-4263-A87B-EB57364F36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C177D-8930-4CE7-B892-EC306B91C3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95</TotalTime>
  <Words>148</Words>
  <Application>Microsoft Office PowerPoint</Application>
  <PresentationFormat>Widescreen</PresentationFormat>
  <Paragraphs>42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Krana Fat B</vt:lpstr>
      <vt:lpstr>Montserrat</vt:lpstr>
      <vt:lpstr>Master_Primary_Colors</vt:lpstr>
      <vt:lpstr>Master_Red_and_Purple</vt:lpstr>
      <vt:lpstr>Master_Yellow_and_Orange</vt:lpstr>
      <vt:lpstr>Master_Blue</vt:lpstr>
      <vt:lpstr>Master_Neutral</vt:lpstr>
      <vt:lpstr>CD in the Enterprise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Andrew Burgess</cp:lastModifiedBy>
  <cp:revision>7</cp:revision>
  <cp:lastPrinted>2020-12-06T15:52:42Z</cp:lastPrinted>
  <dcterms:created xsi:type="dcterms:W3CDTF">2019-09-05T08:17:12Z</dcterms:created>
  <dcterms:modified xsi:type="dcterms:W3CDTF">2020-12-07T07:17:07Z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